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8" r:id="rId2"/>
    <p:sldId id="259" r:id="rId3"/>
    <p:sldId id="261" r:id="rId4"/>
    <p:sldId id="386" r:id="rId5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3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97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34655D06-EBCE-EA36-4EC8-1BB7E6B85B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B67746B-D627-9B8D-ED8E-BE7EDDA35E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3F619-F2AE-4082-BED4-B155892D2B56}" type="datetimeFigureOut">
              <a:rPr lang="zh-CN" altLang="en-US" smtClean="0"/>
              <a:t>2025/10/22</a:t>
            </a:fld>
            <a:endParaRPr lang="zh-CN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22F5852-1A9D-C3FC-CED7-08F94313A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CC7B767-2577-A8AA-CC65-26B86EA8E3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C2B5F-CBC5-4F00-8992-1174C44F76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79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C44FC-E332-4D33-52DC-4A2A94460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1CFAEA-813D-37EF-62ED-926811294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E1FC2-37ED-D64C-0A67-A47868C8B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31D6B-1433-42F8-3012-1D1314CC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CD99B-89D4-EB67-51E4-E4F012EE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  <p:grpSp>
        <p:nvGrpSpPr>
          <p:cNvPr id="11" name="圖形 9">
            <a:extLst>
              <a:ext uri="{FF2B5EF4-FFF2-40B4-BE49-F238E27FC236}">
                <a16:creationId xmlns:a16="http://schemas.microsoft.com/office/drawing/2014/main" id="{38122FEB-00E5-8DAF-9373-0C94AB0E1804}"/>
              </a:ext>
            </a:extLst>
          </p:cNvPr>
          <p:cNvGrpSpPr/>
          <p:nvPr/>
        </p:nvGrpSpPr>
        <p:grpSpPr>
          <a:xfrm>
            <a:off x="9089274" y="183535"/>
            <a:ext cx="2297906" cy="554561"/>
            <a:chOff x="64294" y="88286"/>
            <a:chExt cx="2297906" cy="554561"/>
          </a:xfrm>
        </p:grpSpPr>
        <p:grpSp>
          <p:nvGrpSpPr>
            <p:cNvPr id="12" name="圖形 9">
              <a:extLst>
                <a:ext uri="{FF2B5EF4-FFF2-40B4-BE49-F238E27FC236}">
                  <a16:creationId xmlns:a16="http://schemas.microsoft.com/office/drawing/2014/main" id="{647C1734-96D2-29F6-7A75-39F2D424020F}"/>
                </a:ext>
              </a:extLst>
            </p:cNvPr>
            <p:cNvGrpSpPr/>
            <p:nvPr/>
          </p:nvGrpSpPr>
          <p:grpSpPr>
            <a:xfrm>
              <a:off x="492853" y="102839"/>
              <a:ext cx="1869346" cy="540007"/>
              <a:chOff x="492853" y="102839"/>
              <a:chExt cx="1869346" cy="540007"/>
            </a:xfrm>
            <a:solidFill>
              <a:srgbClr val="003366"/>
            </a:solidFill>
          </p:grpSpPr>
          <p:sp>
            <p:nvSpPr>
              <p:cNvPr id="13" name="手繪多邊形: 圖案 12">
                <a:extLst>
                  <a:ext uri="{FF2B5EF4-FFF2-40B4-BE49-F238E27FC236}">
                    <a16:creationId xmlns:a16="http://schemas.microsoft.com/office/drawing/2014/main" id="{47FEAB47-5D9E-6364-F7CA-A8731CF9B341}"/>
                  </a:ext>
                </a:extLst>
              </p:cNvPr>
              <p:cNvSpPr/>
              <p:nvPr/>
            </p:nvSpPr>
            <p:spPr>
              <a:xfrm>
                <a:off x="494002" y="109350"/>
                <a:ext cx="75830" cy="126384"/>
              </a:xfrm>
              <a:custGeom>
                <a:avLst/>
                <a:gdLst>
                  <a:gd name="connsiteX0" fmla="*/ 45958 w 75830"/>
                  <a:gd name="connsiteY0" fmla="*/ 126385 h 126384"/>
                  <a:gd name="connsiteX1" fmla="*/ 30256 w 75830"/>
                  <a:gd name="connsiteY1" fmla="*/ 126385 h 126384"/>
                  <a:gd name="connsiteX2" fmla="*/ 30256 w 75830"/>
                  <a:gd name="connsiteY2" fmla="*/ 14170 h 126384"/>
                  <a:gd name="connsiteX3" fmla="*/ 0 w 75830"/>
                  <a:gd name="connsiteY3" fmla="*/ 14170 h 126384"/>
                  <a:gd name="connsiteX4" fmla="*/ 0 w 75830"/>
                  <a:gd name="connsiteY4" fmla="*/ 0 h 126384"/>
                  <a:gd name="connsiteX5" fmla="*/ 75831 w 75830"/>
                  <a:gd name="connsiteY5" fmla="*/ 0 h 126384"/>
                  <a:gd name="connsiteX6" fmla="*/ 75831 w 75830"/>
                  <a:gd name="connsiteY6" fmla="*/ 14170 h 126384"/>
                  <a:gd name="connsiteX7" fmla="*/ 45575 w 75830"/>
                  <a:gd name="connsiteY7" fmla="*/ 14170 h 126384"/>
                  <a:gd name="connsiteX8" fmla="*/ 45958 w 75830"/>
                  <a:gd name="connsiteY8" fmla="*/ 126385 h 126384"/>
                  <a:gd name="connsiteX9" fmla="*/ 45958 w 75830"/>
                  <a:gd name="connsiteY9" fmla="*/ 126385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830" h="126384">
                    <a:moveTo>
                      <a:pt x="45958" y="126385"/>
                    </a:moveTo>
                    <a:lnTo>
                      <a:pt x="30256" y="126385"/>
                    </a:lnTo>
                    <a:lnTo>
                      <a:pt x="30256" y="14170"/>
                    </a:lnTo>
                    <a:lnTo>
                      <a:pt x="0" y="14170"/>
                    </a:lnTo>
                    <a:lnTo>
                      <a:pt x="0" y="0"/>
                    </a:lnTo>
                    <a:lnTo>
                      <a:pt x="75831" y="0"/>
                    </a:lnTo>
                    <a:lnTo>
                      <a:pt x="75831" y="14170"/>
                    </a:lnTo>
                    <a:lnTo>
                      <a:pt x="45575" y="14170"/>
                    </a:lnTo>
                    <a:lnTo>
                      <a:pt x="45958" y="126385"/>
                    </a:lnTo>
                    <a:lnTo>
                      <a:pt x="45958" y="126385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" name="手繪多邊形: 圖案 13">
                <a:extLst>
                  <a:ext uri="{FF2B5EF4-FFF2-40B4-BE49-F238E27FC236}">
                    <a16:creationId xmlns:a16="http://schemas.microsoft.com/office/drawing/2014/main" id="{3CA5800D-7B4B-F2B9-D935-1E0DCD7D607F}"/>
                  </a:ext>
                </a:extLst>
              </p:cNvPr>
              <p:cNvSpPr/>
              <p:nvPr/>
            </p:nvSpPr>
            <p:spPr>
              <a:xfrm>
                <a:off x="582854" y="109350"/>
                <a:ext cx="91533" cy="126384"/>
              </a:xfrm>
              <a:custGeom>
                <a:avLst/>
                <a:gdLst>
                  <a:gd name="connsiteX0" fmla="*/ 75831 w 91533"/>
                  <a:gd name="connsiteY0" fmla="*/ 50554 h 126384"/>
                  <a:gd name="connsiteX1" fmla="*/ 75831 w 91533"/>
                  <a:gd name="connsiteY1" fmla="*/ 0 h 126384"/>
                  <a:gd name="connsiteX2" fmla="*/ 91533 w 91533"/>
                  <a:gd name="connsiteY2" fmla="*/ 0 h 126384"/>
                  <a:gd name="connsiteX3" fmla="*/ 91533 w 91533"/>
                  <a:gd name="connsiteY3" fmla="*/ 126385 h 126384"/>
                  <a:gd name="connsiteX4" fmla="*/ 75831 w 91533"/>
                  <a:gd name="connsiteY4" fmla="*/ 126385 h 126384"/>
                  <a:gd name="connsiteX5" fmla="*/ 75831 w 91533"/>
                  <a:gd name="connsiteY5" fmla="*/ 65873 h 126384"/>
                  <a:gd name="connsiteX6" fmla="*/ 15702 w 91533"/>
                  <a:gd name="connsiteY6" fmla="*/ 65873 h 126384"/>
                  <a:gd name="connsiteX7" fmla="*/ 15702 w 91533"/>
                  <a:gd name="connsiteY7" fmla="*/ 126385 h 126384"/>
                  <a:gd name="connsiteX8" fmla="*/ 0 w 91533"/>
                  <a:gd name="connsiteY8" fmla="*/ 126385 h 126384"/>
                  <a:gd name="connsiteX9" fmla="*/ 0 w 91533"/>
                  <a:gd name="connsiteY9" fmla="*/ 0 h 126384"/>
                  <a:gd name="connsiteX10" fmla="*/ 15702 w 91533"/>
                  <a:gd name="connsiteY10" fmla="*/ 0 h 126384"/>
                  <a:gd name="connsiteX11" fmla="*/ 15702 w 91533"/>
                  <a:gd name="connsiteY11" fmla="*/ 50937 h 126384"/>
                  <a:gd name="connsiteX12" fmla="*/ 75831 w 91533"/>
                  <a:gd name="connsiteY12" fmla="*/ 50554 h 126384"/>
                  <a:gd name="connsiteX13" fmla="*/ 75831 w 91533"/>
                  <a:gd name="connsiteY13" fmla="*/ 50554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533" h="126384">
                    <a:moveTo>
                      <a:pt x="75831" y="50554"/>
                    </a:moveTo>
                    <a:lnTo>
                      <a:pt x="75831" y="0"/>
                    </a:lnTo>
                    <a:lnTo>
                      <a:pt x="91533" y="0"/>
                    </a:lnTo>
                    <a:lnTo>
                      <a:pt x="91533" y="126385"/>
                    </a:lnTo>
                    <a:lnTo>
                      <a:pt x="75831" y="126385"/>
                    </a:lnTo>
                    <a:lnTo>
                      <a:pt x="75831" y="65873"/>
                    </a:lnTo>
                    <a:lnTo>
                      <a:pt x="15702" y="65873"/>
                    </a:lnTo>
                    <a:lnTo>
                      <a:pt x="15702" y="126385"/>
                    </a:lnTo>
                    <a:lnTo>
                      <a:pt x="0" y="126385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50937"/>
                    </a:lnTo>
                    <a:lnTo>
                      <a:pt x="75831" y="50554"/>
                    </a:lnTo>
                    <a:lnTo>
                      <a:pt x="75831" y="50554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" name="手繪多邊形: 圖案 14">
                <a:extLst>
                  <a:ext uri="{FF2B5EF4-FFF2-40B4-BE49-F238E27FC236}">
                    <a16:creationId xmlns:a16="http://schemas.microsoft.com/office/drawing/2014/main" id="{39DFFC81-27E4-20FD-16B2-E0C68E11E72C}"/>
                  </a:ext>
                </a:extLst>
              </p:cNvPr>
              <p:cNvSpPr/>
              <p:nvPr/>
            </p:nvSpPr>
            <p:spPr>
              <a:xfrm>
                <a:off x="698899" y="109350"/>
                <a:ext cx="68171" cy="125618"/>
              </a:xfrm>
              <a:custGeom>
                <a:avLst/>
                <a:gdLst>
                  <a:gd name="connsiteX0" fmla="*/ 0 w 68171"/>
                  <a:gd name="connsiteY0" fmla="*/ 0 h 125618"/>
                  <a:gd name="connsiteX1" fmla="*/ 67788 w 68171"/>
                  <a:gd name="connsiteY1" fmla="*/ 0 h 125618"/>
                  <a:gd name="connsiteX2" fmla="*/ 67788 w 68171"/>
                  <a:gd name="connsiteY2" fmla="*/ 14170 h 125618"/>
                  <a:gd name="connsiteX3" fmla="*/ 15319 w 68171"/>
                  <a:gd name="connsiteY3" fmla="*/ 14170 h 125618"/>
                  <a:gd name="connsiteX4" fmla="*/ 15319 w 68171"/>
                  <a:gd name="connsiteY4" fmla="*/ 49405 h 125618"/>
                  <a:gd name="connsiteX5" fmla="*/ 66256 w 68171"/>
                  <a:gd name="connsiteY5" fmla="*/ 49405 h 125618"/>
                  <a:gd name="connsiteX6" fmla="*/ 66256 w 68171"/>
                  <a:gd name="connsiteY6" fmla="*/ 63575 h 125618"/>
                  <a:gd name="connsiteX7" fmla="*/ 15702 w 68171"/>
                  <a:gd name="connsiteY7" fmla="*/ 63575 h 125618"/>
                  <a:gd name="connsiteX8" fmla="*/ 15702 w 68171"/>
                  <a:gd name="connsiteY8" fmla="*/ 111448 h 125618"/>
                  <a:gd name="connsiteX9" fmla="*/ 68171 w 68171"/>
                  <a:gd name="connsiteY9" fmla="*/ 111448 h 125618"/>
                  <a:gd name="connsiteX10" fmla="*/ 68171 w 68171"/>
                  <a:gd name="connsiteY10" fmla="*/ 125619 h 125618"/>
                  <a:gd name="connsiteX11" fmla="*/ 383 w 68171"/>
                  <a:gd name="connsiteY11" fmla="*/ 125619 h 125618"/>
                  <a:gd name="connsiteX12" fmla="*/ 383 w 68171"/>
                  <a:gd name="connsiteY12" fmla="*/ 0 h 125618"/>
                  <a:gd name="connsiteX13" fmla="*/ 0 w 68171"/>
                  <a:gd name="connsiteY13" fmla="*/ 0 h 12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8171" h="125618">
                    <a:moveTo>
                      <a:pt x="0" y="0"/>
                    </a:moveTo>
                    <a:lnTo>
                      <a:pt x="67788" y="0"/>
                    </a:lnTo>
                    <a:lnTo>
                      <a:pt x="67788" y="14170"/>
                    </a:lnTo>
                    <a:lnTo>
                      <a:pt x="15319" y="14170"/>
                    </a:lnTo>
                    <a:lnTo>
                      <a:pt x="15319" y="49405"/>
                    </a:lnTo>
                    <a:lnTo>
                      <a:pt x="66256" y="49405"/>
                    </a:lnTo>
                    <a:lnTo>
                      <a:pt x="66256" y="63575"/>
                    </a:lnTo>
                    <a:lnTo>
                      <a:pt x="15702" y="63575"/>
                    </a:lnTo>
                    <a:lnTo>
                      <a:pt x="15702" y="111448"/>
                    </a:lnTo>
                    <a:lnTo>
                      <a:pt x="68171" y="111448"/>
                    </a:lnTo>
                    <a:lnTo>
                      <a:pt x="68171" y="125619"/>
                    </a:lnTo>
                    <a:lnTo>
                      <a:pt x="383" y="125619"/>
                    </a:lnTo>
                    <a:lnTo>
                      <a:pt x="38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" name="手繪多邊形: 圖案 15">
                <a:extLst>
                  <a:ext uri="{FF2B5EF4-FFF2-40B4-BE49-F238E27FC236}">
                    <a16:creationId xmlns:a16="http://schemas.microsoft.com/office/drawing/2014/main" id="{AC8DCF87-39D6-69DB-D37F-989ACD3A82D4}"/>
                  </a:ext>
                </a:extLst>
              </p:cNvPr>
              <p:cNvSpPr/>
              <p:nvPr/>
            </p:nvSpPr>
            <p:spPr>
              <a:xfrm>
                <a:off x="836773" y="109350"/>
                <a:ext cx="91533" cy="126384"/>
              </a:xfrm>
              <a:custGeom>
                <a:avLst/>
                <a:gdLst>
                  <a:gd name="connsiteX0" fmla="*/ 75831 w 91533"/>
                  <a:gd name="connsiteY0" fmla="*/ 50554 h 126384"/>
                  <a:gd name="connsiteX1" fmla="*/ 75831 w 91533"/>
                  <a:gd name="connsiteY1" fmla="*/ 0 h 126384"/>
                  <a:gd name="connsiteX2" fmla="*/ 91533 w 91533"/>
                  <a:gd name="connsiteY2" fmla="*/ 0 h 126384"/>
                  <a:gd name="connsiteX3" fmla="*/ 91533 w 91533"/>
                  <a:gd name="connsiteY3" fmla="*/ 126385 h 126384"/>
                  <a:gd name="connsiteX4" fmla="*/ 75831 w 91533"/>
                  <a:gd name="connsiteY4" fmla="*/ 126385 h 126384"/>
                  <a:gd name="connsiteX5" fmla="*/ 75831 w 91533"/>
                  <a:gd name="connsiteY5" fmla="*/ 65873 h 126384"/>
                  <a:gd name="connsiteX6" fmla="*/ 15702 w 91533"/>
                  <a:gd name="connsiteY6" fmla="*/ 65873 h 126384"/>
                  <a:gd name="connsiteX7" fmla="*/ 15702 w 91533"/>
                  <a:gd name="connsiteY7" fmla="*/ 126385 h 126384"/>
                  <a:gd name="connsiteX8" fmla="*/ 0 w 91533"/>
                  <a:gd name="connsiteY8" fmla="*/ 126385 h 126384"/>
                  <a:gd name="connsiteX9" fmla="*/ 0 w 91533"/>
                  <a:gd name="connsiteY9" fmla="*/ 0 h 126384"/>
                  <a:gd name="connsiteX10" fmla="*/ 15702 w 91533"/>
                  <a:gd name="connsiteY10" fmla="*/ 0 h 126384"/>
                  <a:gd name="connsiteX11" fmla="*/ 15702 w 91533"/>
                  <a:gd name="connsiteY11" fmla="*/ 50937 h 126384"/>
                  <a:gd name="connsiteX12" fmla="*/ 75831 w 91533"/>
                  <a:gd name="connsiteY12" fmla="*/ 50554 h 126384"/>
                  <a:gd name="connsiteX13" fmla="*/ 75831 w 91533"/>
                  <a:gd name="connsiteY13" fmla="*/ 50554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533" h="126384">
                    <a:moveTo>
                      <a:pt x="75831" y="50554"/>
                    </a:moveTo>
                    <a:lnTo>
                      <a:pt x="75831" y="0"/>
                    </a:lnTo>
                    <a:lnTo>
                      <a:pt x="91533" y="0"/>
                    </a:lnTo>
                    <a:lnTo>
                      <a:pt x="91533" y="126385"/>
                    </a:lnTo>
                    <a:lnTo>
                      <a:pt x="75831" y="126385"/>
                    </a:lnTo>
                    <a:lnTo>
                      <a:pt x="75831" y="65873"/>
                    </a:lnTo>
                    <a:lnTo>
                      <a:pt x="15702" y="65873"/>
                    </a:lnTo>
                    <a:lnTo>
                      <a:pt x="15702" y="126385"/>
                    </a:lnTo>
                    <a:lnTo>
                      <a:pt x="0" y="126385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50937"/>
                    </a:lnTo>
                    <a:lnTo>
                      <a:pt x="75831" y="50554"/>
                    </a:lnTo>
                    <a:lnTo>
                      <a:pt x="75831" y="50554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手繪多邊形: 圖案 16">
                <a:extLst>
                  <a:ext uri="{FF2B5EF4-FFF2-40B4-BE49-F238E27FC236}">
                    <a16:creationId xmlns:a16="http://schemas.microsoft.com/office/drawing/2014/main" id="{DFDF8023-C840-15E0-5AB3-7607408E4223}"/>
                  </a:ext>
                </a:extLst>
              </p:cNvPr>
              <p:cNvSpPr/>
              <p:nvPr/>
            </p:nvSpPr>
            <p:spPr>
              <a:xfrm>
                <a:off x="944009" y="106286"/>
                <a:ext cx="132512" cy="131746"/>
              </a:xfrm>
              <a:custGeom>
                <a:avLst/>
                <a:gdLst>
                  <a:gd name="connsiteX0" fmla="*/ 132513 w 132512"/>
                  <a:gd name="connsiteY0" fmla="*/ 65873 h 131746"/>
                  <a:gd name="connsiteX1" fmla="*/ 66256 w 132512"/>
                  <a:gd name="connsiteY1" fmla="*/ 131747 h 131746"/>
                  <a:gd name="connsiteX2" fmla="*/ 0 w 132512"/>
                  <a:gd name="connsiteY2" fmla="*/ 65873 h 131746"/>
                  <a:gd name="connsiteX3" fmla="*/ 66256 w 132512"/>
                  <a:gd name="connsiteY3" fmla="*/ 0 h 131746"/>
                  <a:gd name="connsiteX4" fmla="*/ 132513 w 132512"/>
                  <a:gd name="connsiteY4" fmla="*/ 65873 h 131746"/>
                  <a:gd name="connsiteX5" fmla="*/ 116810 w 132512"/>
                  <a:gd name="connsiteY5" fmla="*/ 65873 h 131746"/>
                  <a:gd name="connsiteX6" fmla="*/ 66639 w 132512"/>
                  <a:gd name="connsiteY6" fmla="*/ 14936 h 131746"/>
                  <a:gd name="connsiteX7" fmla="*/ 16468 w 132512"/>
                  <a:gd name="connsiteY7" fmla="*/ 65873 h 131746"/>
                  <a:gd name="connsiteX8" fmla="*/ 66639 w 132512"/>
                  <a:gd name="connsiteY8" fmla="*/ 116810 h 131746"/>
                  <a:gd name="connsiteX9" fmla="*/ 116810 w 132512"/>
                  <a:gd name="connsiteY9" fmla="*/ 65873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512" h="131746">
                    <a:moveTo>
                      <a:pt x="132513" y="65873"/>
                    </a:moveTo>
                    <a:cubicBezTo>
                      <a:pt x="132513" y="103406"/>
                      <a:pt x="102640" y="131747"/>
                      <a:pt x="66256" y="131747"/>
                    </a:cubicBezTo>
                    <a:cubicBezTo>
                      <a:pt x="29873" y="131747"/>
                      <a:pt x="0" y="103406"/>
                      <a:pt x="0" y="65873"/>
                    </a:cubicBezTo>
                    <a:cubicBezTo>
                      <a:pt x="0" y="29873"/>
                      <a:pt x="30256" y="0"/>
                      <a:pt x="66256" y="0"/>
                    </a:cubicBezTo>
                    <a:cubicBezTo>
                      <a:pt x="102257" y="383"/>
                      <a:pt x="132513" y="29873"/>
                      <a:pt x="132513" y="65873"/>
                    </a:cubicBezTo>
                    <a:close/>
                    <a:moveTo>
                      <a:pt x="116810" y="65873"/>
                    </a:moveTo>
                    <a:cubicBezTo>
                      <a:pt x="116810" y="38298"/>
                      <a:pt x="96129" y="14936"/>
                      <a:pt x="66639" y="14936"/>
                    </a:cubicBezTo>
                    <a:cubicBezTo>
                      <a:pt x="36767" y="14936"/>
                      <a:pt x="16468" y="38298"/>
                      <a:pt x="16468" y="65873"/>
                    </a:cubicBezTo>
                    <a:cubicBezTo>
                      <a:pt x="16468" y="94980"/>
                      <a:pt x="39447" y="116810"/>
                      <a:pt x="66639" y="116810"/>
                    </a:cubicBezTo>
                    <a:cubicBezTo>
                      <a:pt x="93831" y="116810"/>
                      <a:pt x="116810" y="94980"/>
                      <a:pt x="116810" y="65873"/>
                    </a:cubicBez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手繪多邊形: 圖案 17">
                <a:extLst>
                  <a:ext uri="{FF2B5EF4-FFF2-40B4-BE49-F238E27FC236}">
                    <a16:creationId xmlns:a16="http://schemas.microsoft.com/office/drawing/2014/main" id="{5088C082-BA59-2691-F158-3530B1071072}"/>
                  </a:ext>
                </a:extLst>
              </p:cNvPr>
              <p:cNvSpPr/>
              <p:nvPr/>
            </p:nvSpPr>
            <p:spPr>
              <a:xfrm>
                <a:off x="1091840" y="102839"/>
                <a:ext cx="110682" cy="137874"/>
              </a:xfrm>
              <a:custGeom>
                <a:avLst/>
                <a:gdLst>
                  <a:gd name="connsiteX0" fmla="*/ 0 w 110682"/>
                  <a:gd name="connsiteY0" fmla="*/ 0 h 137874"/>
                  <a:gd name="connsiteX1" fmla="*/ 94980 w 110682"/>
                  <a:gd name="connsiteY1" fmla="*/ 99576 h 137874"/>
                  <a:gd name="connsiteX2" fmla="*/ 94980 w 110682"/>
                  <a:gd name="connsiteY2" fmla="*/ 6511 h 137874"/>
                  <a:gd name="connsiteX3" fmla="*/ 110683 w 110682"/>
                  <a:gd name="connsiteY3" fmla="*/ 6511 h 137874"/>
                  <a:gd name="connsiteX4" fmla="*/ 110683 w 110682"/>
                  <a:gd name="connsiteY4" fmla="*/ 137874 h 137874"/>
                  <a:gd name="connsiteX5" fmla="*/ 15702 w 110682"/>
                  <a:gd name="connsiteY5" fmla="*/ 38298 h 137874"/>
                  <a:gd name="connsiteX6" fmla="*/ 15702 w 110682"/>
                  <a:gd name="connsiteY6" fmla="*/ 132513 h 137874"/>
                  <a:gd name="connsiteX7" fmla="*/ 0 w 110682"/>
                  <a:gd name="connsiteY7" fmla="*/ 132513 h 137874"/>
                  <a:gd name="connsiteX8" fmla="*/ 0 w 110682"/>
                  <a:gd name="connsiteY8" fmla="*/ 0 h 13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682" h="137874">
                    <a:moveTo>
                      <a:pt x="0" y="0"/>
                    </a:moveTo>
                    <a:lnTo>
                      <a:pt x="94980" y="99576"/>
                    </a:lnTo>
                    <a:lnTo>
                      <a:pt x="94980" y="6511"/>
                    </a:lnTo>
                    <a:lnTo>
                      <a:pt x="110683" y="6511"/>
                    </a:lnTo>
                    <a:lnTo>
                      <a:pt x="110683" y="137874"/>
                    </a:lnTo>
                    <a:lnTo>
                      <a:pt x="15702" y="38298"/>
                    </a:lnTo>
                    <a:lnTo>
                      <a:pt x="15702" y="132513"/>
                    </a:lnTo>
                    <a:lnTo>
                      <a:pt x="0" y="1325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手繪多邊形: 圖案 18">
                <a:extLst>
                  <a:ext uri="{FF2B5EF4-FFF2-40B4-BE49-F238E27FC236}">
                    <a16:creationId xmlns:a16="http://schemas.microsoft.com/office/drawing/2014/main" id="{636F3FF6-EE42-2887-2524-B749600D6D55}"/>
                  </a:ext>
                </a:extLst>
              </p:cNvPr>
              <p:cNvSpPr/>
              <p:nvPr/>
            </p:nvSpPr>
            <p:spPr>
              <a:xfrm>
                <a:off x="1218225" y="106286"/>
                <a:ext cx="123704" cy="131746"/>
              </a:xfrm>
              <a:custGeom>
                <a:avLst/>
                <a:gdLst>
                  <a:gd name="connsiteX0" fmla="*/ 123704 w 123704"/>
                  <a:gd name="connsiteY0" fmla="*/ 65490 h 131746"/>
                  <a:gd name="connsiteX1" fmla="*/ 123704 w 123704"/>
                  <a:gd name="connsiteY1" fmla="*/ 70469 h 131746"/>
                  <a:gd name="connsiteX2" fmla="*/ 63958 w 123704"/>
                  <a:gd name="connsiteY2" fmla="*/ 131747 h 131746"/>
                  <a:gd name="connsiteX3" fmla="*/ 0 w 123704"/>
                  <a:gd name="connsiteY3" fmla="*/ 66256 h 131746"/>
                  <a:gd name="connsiteX4" fmla="*/ 65490 w 123704"/>
                  <a:gd name="connsiteY4" fmla="*/ 0 h 131746"/>
                  <a:gd name="connsiteX5" fmla="*/ 116810 w 123704"/>
                  <a:gd name="connsiteY5" fmla="*/ 24511 h 131746"/>
                  <a:gd name="connsiteX6" fmla="*/ 105704 w 123704"/>
                  <a:gd name="connsiteY6" fmla="*/ 35235 h 131746"/>
                  <a:gd name="connsiteX7" fmla="*/ 66256 w 123704"/>
                  <a:gd name="connsiteY7" fmla="*/ 14553 h 131746"/>
                  <a:gd name="connsiteX8" fmla="*/ 16085 w 123704"/>
                  <a:gd name="connsiteY8" fmla="*/ 65490 h 131746"/>
                  <a:gd name="connsiteX9" fmla="*/ 65107 w 123704"/>
                  <a:gd name="connsiteY9" fmla="*/ 116810 h 131746"/>
                  <a:gd name="connsiteX10" fmla="*/ 106853 w 123704"/>
                  <a:gd name="connsiteY10" fmla="*/ 79278 h 131746"/>
                  <a:gd name="connsiteX11" fmla="*/ 73916 w 123704"/>
                  <a:gd name="connsiteY11" fmla="*/ 79278 h 131746"/>
                  <a:gd name="connsiteX12" fmla="*/ 73916 w 123704"/>
                  <a:gd name="connsiteY12" fmla="*/ 65873 h 131746"/>
                  <a:gd name="connsiteX13" fmla="*/ 123704 w 123704"/>
                  <a:gd name="connsiteY13" fmla="*/ 65873 h 131746"/>
                  <a:gd name="connsiteX14" fmla="*/ 123704 w 123704"/>
                  <a:gd name="connsiteY14" fmla="*/ 65490 h 131746"/>
                  <a:gd name="connsiteX15" fmla="*/ 123704 w 123704"/>
                  <a:gd name="connsiteY15" fmla="*/ 65490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3704" h="131746">
                    <a:moveTo>
                      <a:pt x="123704" y="65490"/>
                    </a:moveTo>
                    <a:lnTo>
                      <a:pt x="123704" y="70469"/>
                    </a:lnTo>
                    <a:cubicBezTo>
                      <a:pt x="123704" y="105321"/>
                      <a:pt x="99193" y="131747"/>
                      <a:pt x="63958" y="131747"/>
                    </a:cubicBezTo>
                    <a:cubicBezTo>
                      <a:pt x="28724" y="131747"/>
                      <a:pt x="0" y="101108"/>
                      <a:pt x="0" y="66256"/>
                    </a:cubicBezTo>
                    <a:cubicBezTo>
                      <a:pt x="0" y="29873"/>
                      <a:pt x="29490" y="0"/>
                      <a:pt x="65490" y="0"/>
                    </a:cubicBezTo>
                    <a:cubicBezTo>
                      <a:pt x="85406" y="0"/>
                      <a:pt x="104555" y="8809"/>
                      <a:pt x="116810" y="24511"/>
                    </a:cubicBezTo>
                    <a:lnTo>
                      <a:pt x="105704" y="35235"/>
                    </a:lnTo>
                    <a:cubicBezTo>
                      <a:pt x="96512" y="22979"/>
                      <a:pt x="81576" y="14553"/>
                      <a:pt x="66256" y="14553"/>
                    </a:cubicBezTo>
                    <a:cubicBezTo>
                      <a:pt x="37916" y="14553"/>
                      <a:pt x="16085" y="37532"/>
                      <a:pt x="16085" y="65490"/>
                    </a:cubicBezTo>
                    <a:cubicBezTo>
                      <a:pt x="16085" y="91916"/>
                      <a:pt x="37916" y="116810"/>
                      <a:pt x="65107" y="116810"/>
                    </a:cubicBezTo>
                    <a:cubicBezTo>
                      <a:pt x="85023" y="116810"/>
                      <a:pt x="106087" y="99959"/>
                      <a:pt x="106853" y="79278"/>
                    </a:cubicBezTo>
                    <a:lnTo>
                      <a:pt x="73916" y="79278"/>
                    </a:lnTo>
                    <a:lnTo>
                      <a:pt x="73916" y="65873"/>
                    </a:lnTo>
                    <a:lnTo>
                      <a:pt x="123704" y="65873"/>
                    </a:lnTo>
                    <a:lnTo>
                      <a:pt x="123704" y="65490"/>
                    </a:lnTo>
                    <a:lnTo>
                      <a:pt x="123704" y="6549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手繪多邊形: 圖案 19">
                <a:extLst>
                  <a:ext uri="{FF2B5EF4-FFF2-40B4-BE49-F238E27FC236}">
                    <a16:creationId xmlns:a16="http://schemas.microsoft.com/office/drawing/2014/main" id="{56750CA0-DBC7-65F2-5F0C-8F0417DA0B43}"/>
                  </a:ext>
                </a:extLst>
              </p:cNvPr>
              <p:cNvSpPr/>
              <p:nvPr/>
            </p:nvSpPr>
            <p:spPr>
              <a:xfrm>
                <a:off x="1409335" y="109350"/>
                <a:ext cx="91150" cy="126384"/>
              </a:xfrm>
              <a:custGeom>
                <a:avLst/>
                <a:gdLst>
                  <a:gd name="connsiteX0" fmla="*/ 69320 w 91150"/>
                  <a:gd name="connsiteY0" fmla="*/ 0 h 126384"/>
                  <a:gd name="connsiteX1" fmla="*/ 90001 w 91150"/>
                  <a:gd name="connsiteY1" fmla="*/ 0 h 126384"/>
                  <a:gd name="connsiteX2" fmla="*/ 33320 w 91150"/>
                  <a:gd name="connsiteY2" fmla="*/ 56682 h 126384"/>
                  <a:gd name="connsiteX3" fmla="*/ 91150 w 91150"/>
                  <a:gd name="connsiteY3" fmla="*/ 126385 h 126384"/>
                  <a:gd name="connsiteX4" fmla="*/ 69703 w 91150"/>
                  <a:gd name="connsiteY4" fmla="*/ 126385 h 126384"/>
                  <a:gd name="connsiteX5" fmla="*/ 22213 w 91150"/>
                  <a:gd name="connsiteY5" fmla="*/ 67405 h 126384"/>
                  <a:gd name="connsiteX6" fmla="*/ 15702 w 91150"/>
                  <a:gd name="connsiteY6" fmla="*/ 73533 h 126384"/>
                  <a:gd name="connsiteX7" fmla="*/ 15702 w 91150"/>
                  <a:gd name="connsiteY7" fmla="*/ 126385 h 126384"/>
                  <a:gd name="connsiteX8" fmla="*/ 0 w 91150"/>
                  <a:gd name="connsiteY8" fmla="*/ 126385 h 126384"/>
                  <a:gd name="connsiteX9" fmla="*/ 0 w 91150"/>
                  <a:gd name="connsiteY9" fmla="*/ 0 h 126384"/>
                  <a:gd name="connsiteX10" fmla="*/ 15702 w 91150"/>
                  <a:gd name="connsiteY10" fmla="*/ 0 h 126384"/>
                  <a:gd name="connsiteX11" fmla="*/ 15702 w 91150"/>
                  <a:gd name="connsiteY11" fmla="*/ 54767 h 126384"/>
                  <a:gd name="connsiteX12" fmla="*/ 69320 w 91150"/>
                  <a:gd name="connsiteY12" fmla="*/ 0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150" h="126384">
                    <a:moveTo>
                      <a:pt x="69320" y="0"/>
                    </a:moveTo>
                    <a:lnTo>
                      <a:pt x="90001" y="0"/>
                    </a:lnTo>
                    <a:lnTo>
                      <a:pt x="33320" y="56682"/>
                    </a:lnTo>
                    <a:lnTo>
                      <a:pt x="91150" y="126385"/>
                    </a:lnTo>
                    <a:lnTo>
                      <a:pt x="69703" y="126385"/>
                    </a:lnTo>
                    <a:lnTo>
                      <a:pt x="22213" y="67405"/>
                    </a:lnTo>
                    <a:lnTo>
                      <a:pt x="15702" y="73533"/>
                    </a:lnTo>
                    <a:lnTo>
                      <a:pt x="15702" y="126385"/>
                    </a:lnTo>
                    <a:lnTo>
                      <a:pt x="0" y="126385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54767"/>
                    </a:lnTo>
                    <a:lnTo>
                      <a:pt x="6932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手繪多邊形: 圖案 20">
                <a:extLst>
                  <a:ext uri="{FF2B5EF4-FFF2-40B4-BE49-F238E27FC236}">
                    <a16:creationId xmlns:a16="http://schemas.microsoft.com/office/drawing/2014/main" id="{5DFF1571-B171-3C43-6234-91AA5786DB93}"/>
                  </a:ext>
                </a:extLst>
              </p:cNvPr>
              <p:cNvSpPr/>
              <p:nvPr/>
            </p:nvSpPr>
            <p:spPr>
              <a:xfrm>
                <a:off x="1502783" y="106286"/>
                <a:ext cx="132512" cy="131746"/>
              </a:xfrm>
              <a:custGeom>
                <a:avLst/>
                <a:gdLst>
                  <a:gd name="connsiteX0" fmla="*/ 132513 w 132512"/>
                  <a:gd name="connsiteY0" fmla="*/ 65873 h 131746"/>
                  <a:gd name="connsiteX1" fmla="*/ 66256 w 132512"/>
                  <a:gd name="connsiteY1" fmla="*/ 131747 h 131746"/>
                  <a:gd name="connsiteX2" fmla="*/ 0 w 132512"/>
                  <a:gd name="connsiteY2" fmla="*/ 65873 h 131746"/>
                  <a:gd name="connsiteX3" fmla="*/ 66256 w 132512"/>
                  <a:gd name="connsiteY3" fmla="*/ 0 h 131746"/>
                  <a:gd name="connsiteX4" fmla="*/ 132513 w 132512"/>
                  <a:gd name="connsiteY4" fmla="*/ 65873 h 131746"/>
                  <a:gd name="connsiteX5" fmla="*/ 116427 w 132512"/>
                  <a:gd name="connsiteY5" fmla="*/ 65873 h 131746"/>
                  <a:gd name="connsiteX6" fmla="*/ 66256 w 132512"/>
                  <a:gd name="connsiteY6" fmla="*/ 14936 h 131746"/>
                  <a:gd name="connsiteX7" fmla="*/ 16085 w 132512"/>
                  <a:gd name="connsiteY7" fmla="*/ 65873 h 131746"/>
                  <a:gd name="connsiteX8" fmla="*/ 66256 w 132512"/>
                  <a:gd name="connsiteY8" fmla="*/ 116810 h 131746"/>
                  <a:gd name="connsiteX9" fmla="*/ 116427 w 132512"/>
                  <a:gd name="connsiteY9" fmla="*/ 65873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512" h="131746">
                    <a:moveTo>
                      <a:pt x="132513" y="65873"/>
                    </a:moveTo>
                    <a:cubicBezTo>
                      <a:pt x="132513" y="103406"/>
                      <a:pt x="102640" y="131747"/>
                      <a:pt x="66256" y="131747"/>
                    </a:cubicBezTo>
                    <a:cubicBezTo>
                      <a:pt x="29873" y="131747"/>
                      <a:pt x="0" y="103406"/>
                      <a:pt x="0" y="65873"/>
                    </a:cubicBezTo>
                    <a:cubicBezTo>
                      <a:pt x="0" y="29873"/>
                      <a:pt x="30256" y="0"/>
                      <a:pt x="66256" y="0"/>
                    </a:cubicBezTo>
                    <a:cubicBezTo>
                      <a:pt x="102257" y="383"/>
                      <a:pt x="132513" y="29873"/>
                      <a:pt x="132513" y="65873"/>
                    </a:cubicBezTo>
                    <a:close/>
                    <a:moveTo>
                      <a:pt x="116427" y="65873"/>
                    </a:moveTo>
                    <a:cubicBezTo>
                      <a:pt x="116427" y="38298"/>
                      <a:pt x="95746" y="14936"/>
                      <a:pt x="66256" y="14936"/>
                    </a:cubicBezTo>
                    <a:cubicBezTo>
                      <a:pt x="36384" y="14936"/>
                      <a:pt x="16085" y="38298"/>
                      <a:pt x="16085" y="65873"/>
                    </a:cubicBezTo>
                    <a:cubicBezTo>
                      <a:pt x="16085" y="94980"/>
                      <a:pt x="39064" y="116810"/>
                      <a:pt x="66256" y="116810"/>
                    </a:cubicBezTo>
                    <a:cubicBezTo>
                      <a:pt x="93448" y="117193"/>
                      <a:pt x="116427" y="94980"/>
                      <a:pt x="116427" y="65873"/>
                    </a:cubicBez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手繪多邊形: 圖案 21">
                <a:extLst>
                  <a:ext uri="{FF2B5EF4-FFF2-40B4-BE49-F238E27FC236}">
                    <a16:creationId xmlns:a16="http://schemas.microsoft.com/office/drawing/2014/main" id="{7EE44FE0-77F8-9FD0-9DD0-86C6AC87C511}"/>
                  </a:ext>
                </a:extLst>
              </p:cNvPr>
              <p:cNvSpPr/>
              <p:nvPr/>
            </p:nvSpPr>
            <p:spPr>
              <a:xfrm>
                <a:off x="1650615" y="102839"/>
                <a:ext cx="110682" cy="137874"/>
              </a:xfrm>
              <a:custGeom>
                <a:avLst/>
                <a:gdLst>
                  <a:gd name="connsiteX0" fmla="*/ 0 w 110682"/>
                  <a:gd name="connsiteY0" fmla="*/ 0 h 137874"/>
                  <a:gd name="connsiteX1" fmla="*/ 94980 w 110682"/>
                  <a:gd name="connsiteY1" fmla="*/ 99576 h 137874"/>
                  <a:gd name="connsiteX2" fmla="*/ 94980 w 110682"/>
                  <a:gd name="connsiteY2" fmla="*/ 6511 h 137874"/>
                  <a:gd name="connsiteX3" fmla="*/ 110682 w 110682"/>
                  <a:gd name="connsiteY3" fmla="*/ 6511 h 137874"/>
                  <a:gd name="connsiteX4" fmla="*/ 110682 w 110682"/>
                  <a:gd name="connsiteY4" fmla="*/ 137874 h 137874"/>
                  <a:gd name="connsiteX5" fmla="*/ 15702 w 110682"/>
                  <a:gd name="connsiteY5" fmla="*/ 38298 h 137874"/>
                  <a:gd name="connsiteX6" fmla="*/ 15702 w 110682"/>
                  <a:gd name="connsiteY6" fmla="*/ 132513 h 137874"/>
                  <a:gd name="connsiteX7" fmla="*/ 0 w 110682"/>
                  <a:gd name="connsiteY7" fmla="*/ 132513 h 137874"/>
                  <a:gd name="connsiteX8" fmla="*/ 0 w 110682"/>
                  <a:gd name="connsiteY8" fmla="*/ 0 h 13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682" h="137874">
                    <a:moveTo>
                      <a:pt x="0" y="0"/>
                    </a:moveTo>
                    <a:lnTo>
                      <a:pt x="94980" y="99576"/>
                    </a:lnTo>
                    <a:lnTo>
                      <a:pt x="94980" y="6511"/>
                    </a:lnTo>
                    <a:lnTo>
                      <a:pt x="110682" y="6511"/>
                    </a:lnTo>
                    <a:lnTo>
                      <a:pt x="110682" y="137874"/>
                    </a:lnTo>
                    <a:lnTo>
                      <a:pt x="15702" y="38298"/>
                    </a:lnTo>
                    <a:lnTo>
                      <a:pt x="15702" y="132513"/>
                    </a:lnTo>
                    <a:lnTo>
                      <a:pt x="0" y="1325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手繪多邊形: 圖案 22">
                <a:extLst>
                  <a:ext uri="{FF2B5EF4-FFF2-40B4-BE49-F238E27FC236}">
                    <a16:creationId xmlns:a16="http://schemas.microsoft.com/office/drawing/2014/main" id="{ACDF2616-1ECF-52A9-E10F-5A689BF59646}"/>
                  </a:ext>
                </a:extLst>
              </p:cNvPr>
              <p:cNvSpPr/>
              <p:nvPr/>
            </p:nvSpPr>
            <p:spPr>
              <a:xfrm>
                <a:off x="1776999" y="106286"/>
                <a:ext cx="123703" cy="131746"/>
              </a:xfrm>
              <a:custGeom>
                <a:avLst/>
                <a:gdLst>
                  <a:gd name="connsiteX0" fmla="*/ 123704 w 123703"/>
                  <a:gd name="connsiteY0" fmla="*/ 65490 h 131746"/>
                  <a:gd name="connsiteX1" fmla="*/ 123704 w 123703"/>
                  <a:gd name="connsiteY1" fmla="*/ 70469 h 131746"/>
                  <a:gd name="connsiteX2" fmla="*/ 63958 w 123703"/>
                  <a:gd name="connsiteY2" fmla="*/ 131747 h 131746"/>
                  <a:gd name="connsiteX3" fmla="*/ 0 w 123703"/>
                  <a:gd name="connsiteY3" fmla="*/ 66256 h 131746"/>
                  <a:gd name="connsiteX4" fmla="*/ 65490 w 123703"/>
                  <a:gd name="connsiteY4" fmla="*/ 0 h 131746"/>
                  <a:gd name="connsiteX5" fmla="*/ 116810 w 123703"/>
                  <a:gd name="connsiteY5" fmla="*/ 24511 h 131746"/>
                  <a:gd name="connsiteX6" fmla="*/ 105704 w 123703"/>
                  <a:gd name="connsiteY6" fmla="*/ 35235 h 131746"/>
                  <a:gd name="connsiteX7" fmla="*/ 66256 w 123703"/>
                  <a:gd name="connsiteY7" fmla="*/ 14553 h 131746"/>
                  <a:gd name="connsiteX8" fmla="*/ 16085 w 123703"/>
                  <a:gd name="connsiteY8" fmla="*/ 65490 h 131746"/>
                  <a:gd name="connsiteX9" fmla="*/ 65107 w 123703"/>
                  <a:gd name="connsiteY9" fmla="*/ 116810 h 131746"/>
                  <a:gd name="connsiteX10" fmla="*/ 106853 w 123703"/>
                  <a:gd name="connsiteY10" fmla="*/ 79278 h 131746"/>
                  <a:gd name="connsiteX11" fmla="*/ 73916 w 123703"/>
                  <a:gd name="connsiteY11" fmla="*/ 79278 h 131746"/>
                  <a:gd name="connsiteX12" fmla="*/ 73916 w 123703"/>
                  <a:gd name="connsiteY12" fmla="*/ 65873 h 131746"/>
                  <a:gd name="connsiteX13" fmla="*/ 123704 w 123703"/>
                  <a:gd name="connsiteY13" fmla="*/ 65873 h 131746"/>
                  <a:gd name="connsiteX14" fmla="*/ 123704 w 123703"/>
                  <a:gd name="connsiteY14" fmla="*/ 65490 h 131746"/>
                  <a:gd name="connsiteX15" fmla="*/ 123704 w 123703"/>
                  <a:gd name="connsiteY15" fmla="*/ 65490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3703" h="131746">
                    <a:moveTo>
                      <a:pt x="123704" y="65490"/>
                    </a:moveTo>
                    <a:lnTo>
                      <a:pt x="123704" y="70469"/>
                    </a:lnTo>
                    <a:cubicBezTo>
                      <a:pt x="123704" y="105321"/>
                      <a:pt x="99193" y="131747"/>
                      <a:pt x="63958" y="131747"/>
                    </a:cubicBezTo>
                    <a:cubicBezTo>
                      <a:pt x="28724" y="131747"/>
                      <a:pt x="0" y="101108"/>
                      <a:pt x="0" y="66256"/>
                    </a:cubicBezTo>
                    <a:cubicBezTo>
                      <a:pt x="0" y="29873"/>
                      <a:pt x="29490" y="0"/>
                      <a:pt x="65490" y="0"/>
                    </a:cubicBezTo>
                    <a:cubicBezTo>
                      <a:pt x="85405" y="0"/>
                      <a:pt x="104555" y="8809"/>
                      <a:pt x="116810" y="24511"/>
                    </a:cubicBezTo>
                    <a:lnTo>
                      <a:pt x="105704" y="35235"/>
                    </a:lnTo>
                    <a:cubicBezTo>
                      <a:pt x="96512" y="22979"/>
                      <a:pt x="81576" y="14553"/>
                      <a:pt x="66256" y="14553"/>
                    </a:cubicBezTo>
                    <a:cubicBezTo>
                      <a:pt x="37915" y="14553"/>
                      <a:pt x="16085" y="37532"/>
                      <a:pt x="16085" y="65490"/>
                    </a:cubicBezTo>
                    <a:cubicBezTo>
                      <a:pt x="16085" y="91916"/>
                      <a:pt x="37915" y="116810"/>
                      <a:pt x="65107" y="116810"/>
                    </a:cubicBezTo>
                    <a:cubicBezTo>
                      <a:pt x="85022" y="116810"/>
                      <a:pt x="106087" y="99959"/>
                      <a:pt x="106853" y="79278"/>
                    </a:cubicBezTo>
                    <a:lnTo>
                      <a:pt x="73916" y="79278"/>
                    </a:lnTo>
                    <a:lnTo>
                      <a:pt x="73916" y="65873"/>
                    </a:lnTo>
                    <a:lnTo>
                      <a:pt x="123704" y="65873"/>
                    </a:lnTo>
                    <a:lnTo>
                      <a:pt x="123704" y="65490"/>
                    </a:lnTo>
                    <a:lnTo>
                      <a:pt x="123704" y="6549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手繪多邊形: 圖案 23">
                <a:extLst>
                  <a:ext uri="{FF2B5EF4-FFF2-40B4-BE49-F238E27FC236}">
                    <a16:creationId xmlns:a16="http://schemas.microsoft.com/office/drawing/2014/main" id="{CA8939AC-B183-3565-F919-5F9B4123B668}"/>
                  </a:ext>
                </a:extLst>
              </p:cNvPr>
              <p:cNvSpPr/>
              <p:nvPr/>
            </p:nvSpPr>
            <p:spPr>
              <a:xfrm>
                <a:off x="503960" y="310033"/>
                <a:ext cx="92682" cy="129065"/>
              </a:xfrm>
              <a:custGeom>
                <a:avLst/>
                <a:gdLst>
                  <a:gd name="connsiteX0" fmla="*/ 15702 w 92682"/>
                  <a:gd name="connsiteY0" fmla="*/ 0 h 129065"/>
                  <a:gd name="connsiteX1" fmla="*/ 15702 w 92682"/>
                  <a:gd name="connsiteY1" fmla="*/ 74299 h 129065"/>
                  <a:gd name="connsiteX2" fmla="*/ 46341 w 92682"/>
                  <a:gd name="connsiteY2" fmla="*/ 113746 h 129065"/>
                  <a:gd name="connsiteX3" fmla="*/ 76980 w 92682"/>
                  <a:gd name="connsiteY3" fmla="*/ 74299 h 129065"/>
                  <a:gd name="connsiteX4" fmla="*/ 76980 w 92682"/>
                  <a:gd name="connsiteY4" fmla="*/ 0 h 129065"/>
                  <a:gd name="connsiteX5" fmla="*/ 92682 w 92682"/>
                  <a:gd name="connsiteY5" fmla="*/ 0 h 129065"/>
                  <a:gd name="connsiteX6" fmla="*/ 92682 w 92682"/>
                  <a:gd name="connsiteY6" fmla="*/ 80044 h 129065"/>
                  <a:gd name="connsiteX7" fmla="*/ 46341 w 92682"/>
                  <a:gd name="connsiteY7" fmla="*/ 129066 h 129065"/>
                  <a:gd name="connsiteX8" fmla="*/ 0 w 92682"/>
                  <a:gd name="connsiteY8" fmla="*/ 80044 h 129065"/>
                  <a:gd name="connsiteX9" fmla="*/ 0 w 92682"/>
                  <a:gd name="connsiteY9" fmla="*/ 0 h 129065"/>
                  <a:gd name="connsiteX10" fmla="*/ 15702 w 92682"/>
                  <a:gd name="connsiteY10" fmla="*/ 0 h 12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682" h="129065">
                    <a:moveTo>
                      <a:pt x="15702" y="0"/>
                    </a:moveTo>
                    <a:lnTo>
                      <a:pt x="15702" y="74299"/>
                    </a:lnTo>
                    <a:cubicBezTo>
                      <a:pt x="15702" y="94980"/>
                      <a:pt x="22213" y="113746"/>
                      <a:pt x="46341" y="113746"/>
                    </a:cubicBezTo>
                    <a:cubicBezTo>
                      <a:pt x="70469" y="113746"/>
                      <a:pt x="76980" y="94597"/>
                      <a:pt x="76980" y="74299"/>
                    </a:cubicBezTo>
                    <a:lnTo>
                      <a:pt x="76980" y="0"/>
                    </a:lnTo>
                    <a:lnTo>
                      <a:pt x="92682" y="0"/>
                    </a:lnTo>
                    <a:lnTo>
                      <a:pt x="92682" y="80044"/>
                    </a:lnTo>
                    <a:cubicBezTo>
                      <a:pt x="92682" y="107619"/>
                      <a:pt x="75065" y="129066"/>
                      <a:pt x="46341" y="129066"/>
                    </a:cubicBezTo>
                    <a:cubicBezTo>
                      <a:pt x="17617" y="129066"/>
                      <a:pt x="0" y="107619"/>
                      <a:pt x="0" y="80044"/>
                    </a:cubicBezTo>
                    <a:lnTo>
                      <a:pt x="0" y="0"/>
                    </a:lnTo>
                    <a:lnTo>
                      <a:pt x="15702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手繪多邊形: 圖案 24">
                <a:extLst>
                  <a:ext uri="{FF2B5EF4-FFF2-40B4-BE49-F238E27FC236}">
                    <a16:creationId xmlns:a16="http://schemas.microsoft.com/office/drawing/2014/main" id="{E4383E7C-46E6-3EBF-5E95-C4C7606156A6}"/>
                  </a:ext>
                </a:extLst>
              </p:cNvPr>
              <p:cNvSpPr/>
              <p:nvPr/>
            </p:nvSpPr>
            <p:spPr>
              <a:xfrm>
                <a:off x="618089" y="304289"/>
                <a:ext cx="110682" cy="137108"/>
              </a:xfrm>
              <a:custGeom>
                <a:avLst/>
                <a:gdLst>
                  <a:gd name="connsiteX0" fmla="*/ 0 w 110682"/>
                  <a:gd name="connsiteY0" fmla="*/ 0 h 137108"/>
                  <a:gd name="connsiteX1" fmla="*/ 94980 w 110682"/>
                  <a:gd name="connsiteY1" fmla="*/ 99576 h 137108"/>
                  <a:gd name="connsiteX2" fmla="*/ 94980 w 110682"/>
                  <a:gd name="connsiteY2" fmla="*/ 5745 h 137108"/>
                  <a:gd name="connsiteX3" fmla="*/ 110682 w 110682"/>
                  <a:gd name="connsiteY3" fmla="*/ 5745 h 137108"/>
                  <a:gd name="connsiteX4" fmla="*/ 110682 w 110682"/>
                  <a:gd name="connsiteY4" fmla="*/ 137108 h 137108"/>
                  <a:gd name="connsiteX5" fmla="*/ 15702 w 110682"/>
                  <a:gd name="connsiteY5" fmla="*/ 37532 h 137108"/>
                  <a:gd name="connsiteX6" fmla="*/ 15702 w 110682"/>
                  <a:gd name="connsiteY6" fmla="*/ 132130 h 137108"/>
                  <a:gd name="connsiteX7" fmla="*/ 0 w 110682"/>
                  <a:gd name="connsiteY7" fmla="*/ 132130 h 137108"/>
                  <a:gd name="connsiteX8" fmla="*/ 0 w 110682"/>
                  <a:gd name="connsiteY8" fmla="*/ 0 h 1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682" h="137108">
                    <a:moveTo>
                      <a:pt x="0" y="0"/>
                    </a:moveTo>
                    <a:lnTo>
                      <a:pt x="94980" y="99576"/>
                    </a:lnTo>
                    <a:lnTo>
                      <a:pt x="94980" y="5745"/>
                    </a:lnTo>
                    <a:lnTo>
                      <a:pt x="110682" y="5745"/>
                    </a:lnTo>
                    <a:lnTo>
                      <a:pt x="110682" y="137108"/>
                    </a:lnTo>
                    <a:lnTo>
                      <a:pt x="15702" y="37532"/>
                    </a:lnTo>
                    <a:lnTo>
                      <a:pt x="15702" y="132130"/>
                    </a:lnTo>
                    <a:lnTo>
                      <a:pt x="0" y="132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手繪多邊形: 圖案 25">
                <a:extLst>
                  <a:ext uri="{FF2B5EF4-FFF2-40B4-BE49-F238E27FC236}">
                    <a16:creationId xmlns:a16="http://schemas.microsoft.com/office/drawing/2014/main" id="{D7EAE74E-5DE3-ECA1-1C1B-A6EA79A5585B}"/>
                  </a:ext>
                </a:extLst>
              </p:cNvPr>
              <p:cNvSpPr/>
              <p:nvPr/>
            </p:nvSpPr>
            <p:spPr>
              <a:xfrm>
                <a:off x="752516" y="310033"/>
                <a:ext cx="15702" cy="126767"/>
              </a:xfrm>
              <a:custGeom>
                <a:avLst/>
                <a:gdLst>
                  <a:gd name="connsiteX0" fmla="*/ 15702 w 15702"/>
                  <a:gd name="connsiteY0" fmla="*/ 126768 h 126767"/>
                  <a:gd name="connsiteX1" fmla="*/ 0 w 15702"/>
                  <a:gd name="connsiteY1" fmla="*/ 126768 h 126767"/>
                  <a:gd name="connsiteX2" fmla="*/ 0 w 15702"/>
                  <a:gd name="connsiteY2" fmla="*/ 0 h 126767"/>
                  <a:gd name="connsiteX3" fmla="*/ 15702 w 15702"/>
                  <a:gd name="connsiteY3" fmla="*/ 0 h 126767"/>
                  <a:gd name="connsiteX4" fmla="*/ 15702 w 15702"/>
                  <a:gd name="connsiteY4" fmla="*/ 126768 h 12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02" h="126767">
                    <a:moveTo>
                      <a:pt x="15702" y="126768"/>
                    </a:moveTo>
                    <a:lnTo>
                      <a:pt x="0" y="126768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126768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手繪多邊形: 圖案 26">
                <a:extLst>
                  <a:ext uri="{FF2B5EF4-FFF2-40B4-BE49-F238E27FC236}">
                    <a16:creationId xmlns:a16="http://schemas.microsoft.com/office/drawing/2014/main" id="{0A9D4F44-269A-8D0A-FAC5-44901692B0A5}"/>
                  </a:ext>
                </a:extLst>
              </p:cNvPr>
              <p:cNvSpPr/>
              <p:nvPr/>
            </p:nvSpPr>
            <p:spPr>
              <a:xfrm>
                <a:off x="780474" y="310416"/>
                <a:ext cx="109916" cy="133661"/>
              </a:xfrm>
              <a:custGeom>
                <a:avLst/>
                <a:gdLst>
                  <a:gd name="connsiteX0" fmla="*/ 54767 w 109916"/>
                  <a:gd name="connsiteY0" fmla="*/ 93831 h 133661"/>
                  <a:gd name="connsiteX1" fmla="*/ 92299 w 109916"/>
                  <a:gd name="connsiteY1" fmla="*/ 383 h 133661"/>
                  <a:gd name="connsiteX2" fmla="*/ 109916 w 109916"/>
                  <a:gd name="connsiteY2" fmla="*/ 383 h 133661"/>
                  <a:gd name="connsiteX3" fmla="*/ 55150 w 109916"/>
                  <a:gd name="connsiteY3" fmla="*/ 133661 h 133661"/>
                  <a:gd name="connsiteX4" fmla="*/ 0 w 109916"/>
                  <a:gd name="connsiteY4" fmla="*/ 0 h 133661"/>
                  <a:gd name="connsiteX5" fmla="*/ 17617 w 109916"/>
                  <a:gd name="connsiteY5" fmla="*/ 0 h 133661"/>
                  <a:gd name="connsiteX6" fmla="*/ 54767 w 109916"/>
                  <a:gd name="connsiteY6" fmla="*/ 93831 h 133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916" h="133661">
                    <a:moveTo>
                      <a:pt x="54767" y="93831"/>
                    </a:moveTo>
                    <a:lnTo>
                      <a:pt x="92299" y="383"/>
                    </a:lnTo>
                    <a:lnTo>
                      <a:pt x="109916" y="383"/>
                    </a:lnTo>
                    <a:lnTo>
                      <a:pt x="55150" y="133661"/>
                    </a:lnTo>
                    <a:lnTo>
                      <a:pt x="0" y="0"/>
                    </a:lnTo>
                    <a:lnTo>
                      <a:pt x="17617" y="0"/>
                    </a:lnTo>
                    <a:lnTo>
                      <a:pt x="54767" y="93831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手繪多邊形: 圖案 27">
                <a:extLst>
                  <a:ext uri="{FF2B5EF4-FFF2-40B4-BE49-F238E27FC236}">
                    <a16:creationId xmlns:a16="http://schemas.microsoft.com/office/drawing/2014/main" id="{ABF2CE20-98E0-A1C0-4FA7-6D0624550CCA}"/>
                  </a:ext>
                </a:extLst>
              </p:cNvPr>
              <p:cNvSpPr/>
              <p:nvPr/>
            </p:nvSpPr>
            <p:spPr>
              <a:xfrm>
                <a:off x="902646" y="310033"/>
                <a:ext cx="67788" cy="126001"/>
              </a:xfrm>
              <a:custGeom>
                <a:avLst/>
                <a:gdLst>
                  <a:gd name="connsiteX0" fmla="*/ 0 w 67788"/>
                  <a:gd name="connsiteY0" fmla="*/ 0 h 126001"/>
                  <a:gd name="connsiteX1" fmla="*/ 67788 w 67788"/>
                  <a:gd name="connsiteY1" fmla="*/ 0 h 126001"/>
                  <a:gd name="connsiteX2" fmla="*/ 67788 w 67788"/>
                  <a:gd name="connsiteY2" fmla="*/ 14170 h 126001"/>
                  <a:gd name="connsiteX3" fmla="*/ 15319 w 67788"/>
                  <a:gd name="connsiteY3" fmla="*/ 14170 h 126001"/>
                  <a:gd name="connsiteX4" fmla="*/ 15319 w 67788"/>
                  <a:gd name="connsiteY4" fmla="*/ 49788 h 126001"/>
                  <a:gd name="connsiteX5" fmla="*/ 65873 w 67788"/>
                  <a:gd name="connsiteY5" fmla="*/ 49788 h 126001"/>
                  <a:gd name="connsiteX6" fmla="*/ 65873 w 67788"/>
                  <a:gd name="connsiteY6" fmla="*/ 63958 h 126001"/>
                  <a:gd name="connsiteX7" fmla="*/ 15319 w 67788"/>
                  <a:gd name="connsiteY7" fmla="*/ 63958 h 126001"/>
                  <a:gd name="connsiteX8" fmla="*/ 15319 w 67788"/>
                  <a:gd name="connsiteY8" fmla="*/ 111831 h 126001"/>
                  <a:gd name="connsiteX9" fmla="*/ 67788 w 67788"/>
                  <a:gd name="connsiteY9" fmla="*/ 111831 h 126001"/>
                  <a:gd name="connsiteX10" fmla="*/ 67788 w 67788"/>
                  <a:gd name="connsiteY10" fmla="*/ 126002 h 126001"/>
                  <a:gd name="connsiteX11" fmla="*/ 0 w 67788"/>
                  <a:gd name="connsiteY11" fmla="*/ 126002 h 126001"/>
                  <a:gd name="connsiteX12" fmla="*/ 0 w 67788"/>
                  <a:gd name="connsiteY12" fmla="*/ 0 h 12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88" h="126001">
                    <a:moveTo>
                      <a:pt x="0" y="0"/>
                    </a:moveTo>
                    <a:lnTo>
                      <a:pt x="67788" y="0"/>
                    </a:lnTo>
                    <a:lnTo>
                      <a:pt x="67788" y="14170"/>
                    </a:lnTo>
                    <a:lnTo>
                      <a:pt x="15319" y="14170"/>
                    </a:lnTo>
                    <a:lnTo>
                      <a:pt x="15319" y="49788"/>
                    </a:lnTo>
                    <a:lnTo>
                      <a:pt x="65873" y="49788"/>
                    </a:lnTo>
                    <a:lnTo>
                      <a:pt x="65873" y="63958"/>
                    </a:lnTo>
                    <a:lnTo>
                      <a:pt x="15319" y="63958"/>
                    </a:lnTo>
                    <a:lnTo>
                      <a:pt x="15319" y="111831"/>
                    </a:lnTo>
                    <a:lnTo>
                      <a:pt x="67788" y="111831"/>
                    </a:lnTo>
                    <a:lnTo>
                      <a:pt x="67788" y="126002"/>
                    </a:lnTo>
                    <a:lnTo>
                      <a:pt x="0" y="1260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手繪多邊形: 圖案 28">
                <a:extLst>
                  <a:ext uri="{FF2B5EF4-FFF2-40B4-BE49-F238E27FC236}">
                    <a16:creationId xmlns:a16="http://schemas.microsoft.com/office/drawing/2014/main" id="{C0E1AC48-609F-33D4-18C3-87B976D4D6C8}"/>
                  </a:ext>
                </a:extLst>
              </p:cNvPr>
              <p:cNvSpPr/>
              <p:nvPr/>
            </p:nvSpPr>
            <p:spPr>
              <a:xfrm>
                <a:off x="991499" y="310033"/>
                <a:ext cx="78894" cy="126767"/>
              </a:xfrm>
              <a:custGeom>
                <a:avLst/>
                <a:gdLst>
                  <a:gd name="connsiteX0" fmla="*/ 78895 w 78894"/>
                  <a:gd name="connsiteY0" fmla="*/ 126768 h 126767"/>
                  <a:gd name="connsiteX1" fmla="*/ 59746 w 78894"/>
                  <a:gd name="connsiteY1" fmla="*/ 126768 h 126767"/>
                  <a:gd name="connsiteX2" fmla="*/ 22596 w 78894"/>
                  <a:gd name="connsiteY2" fmla="*/ 73150 h 126767"/>
                  <a:gd name="connsiteX3" fmla="*/ 15702 w 78894"/>
                  <a:gd name="connsiteY3" fmla="*/ 73150 h 126767"/>
                  <a:gd name="connsiteX4" fmla="*/ 15702 w 78894"/>
                  <a:gd name="connsiteY4" fmla="*/ 126768 h 126767"/>
                  <a:gd name="connsiteX5" fmla="*/ 0 w 78894"/>
                  <a:gd name="connsiteY5" fmla="*/ 126768 h 126767"/>
                  <a:gd name="connsiteX6" fmla="*/ 0 w 78894"/>
                  <a:gd name="connsiteY6" fmla="*/ 0 h 126767"/>
                  <a:gd name="connsiteX7" fmla="*/ 19149 w 78894"/>
                  <a:gd name="connsiteY7" fmla="*/ 0 h 126767"/>
                  <a:gd name="connsiteX8" fmla="*/ 52469 w 78894"/>
                  <a:gd name="connsiteY8" fmla="*/ 6128 h 126767"/>
                  <a:gd name="connsiteX9" fmla="*/ 68937 w 78894"/>
                  <a:gd name="connsiteY9" fmla="*/ 36383 h 126767"/>
                  <a:gd name="connsiteX10" fmla="*/ 38298 w 78894"/>
                  <a:gd name="connsiteY10" fmla="*/ 71618 h 126767"/>
                  <a:gd name="connsiteX11" fmla="*/ 78895 w 78894"/>
                  <a:gd name="connsiteY11" fmla="*/ 126768 h 126767"/>
                  <a:gd name="connsiteX12" fmla="*/ 15702 w 78894"/>
                  <a:gd name="connsiteY12" fmla="*/ 60511 h 126767"/>
                  <a:gd name="connsiteX13" fmla="*/ 20681 w 78894"/>
                  <a:gd name="connsiteY13" fmla="*/ 60511 h 126767"/>
                  <a:gd name="connsiteX14" fmla="*/ 54384 w 78894"/>
                  <a:gd name="connsiteY14" fmla="*/ 37532 h 126767"/>
                  <a:gd name="connsiteX15" fmla="*/ 19915 w 78894"/>
                  <a:gd name="connsiteY15" fmla="*/ 14936 h 126767"/>
                  <a:gd name="connsiteX16" fmla="*/ 15702 w 78894"/>
                  <a:gd name="connsiteY16" fmla="*/ 14936 h 126767"/>
                  <a:gd name="connsiteX17" fmla="*/ 15702 w 78894"/>
                  <a:gd name="connsiteY17" fmla="*/ 60511 h 126767"/>
                  <a:gd name="connsiteX18" fmla="*/ 15702 w 78894"/>
                  <a:gd name="connsiteY18" fmla="*/ 60511 h 12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894" h="126767">
                    <a:moveTo>
                      <a:pt x="78895" y="126768"/>
                    </a:moveTo>
                    <a:lnTo>
                      <a:pt x="59746" y="126768"/>
                    </a:lnTo>
                    <a:lnTo>
                      <a:pt x="22596" y="73150"/>
                    </a:lnTo>
                    <a:lnTo>
                      <a:pt x="15702" y="73150"/>
                    </a:lnTo>
                    <a:lnTo>
                      <a:pt x="15702" y="126768"/>
                    </a:lnTo>
                    <a:lnTo>
                      <a:pt x="0" y="126768"/>
                    </a:lnTo>
                    <a:lnTo>
                      <a:pt x="0" y="0"/>
                    </a:lnTo>
                    <a:lnTo>
                      <a:pt x="19149" y="0"/>
                    </a:lnTo>
                    <a:cubicBezTo>
                      <a:pt x="30256" y="0"/>
                      <a:pt x="42511" y="0"/>
                      <a:pt x="52469" y="6128"/>
                    </a:cubicBezTo>
                    <a:cubicBezTo>
                      <a:pt x="63192" y="12638"/>
                      <a:pt x="68937" y="24511"/>
                      <a:pt x="68937" y="36383"/>
                    </a:cubicBezTo>
                    <a:cubicBezTo>
                      <a:pt x="68937" y="54767"/>
                      <a:pt x="57065" y="69703"/>
                      <a:pt x="38298" y="71618"/>
                    </a:cubicBezTo>
                    <a:lnTo>
                      <a:pt x="78895" y="126768"/>
                    </a:lnTo>
                    <a:close/>
                    <a:moveTo>
                      <a:pt x="15702" y="60511"/>
                    </a:moveTo>
                    <a:lnTo>
                      <a:pt x="20681" y="60511"/>
                    </a:lnTo>
                    <a:cubicBezTo>
                      <a:pt x="36766" y="60511"/>
                      <a:pt x="54384" y="57448"/>
                      <a:pt x="54384" y="37532"/>
                    </a:cubicBezTo>
                    <a:cubicBezTo>
                      <a:pt x="54384" y="17617"/>
                      <a:pt x="35617" y="14936"/>
                      <a:pt x="19915" y="14936"/>
                    </a:cubicBezTo>
                    <a:lnTo>
                      <a:pt x="15702" y="14936"/>
                    </a:lnTo>
                    <a:lnTo>
                      <a:pt x="15702" y="60511"/>
                    </a:lnTo>
                    <a:lnTo>
                      <a:pt x="15702" y="60511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手繪多邊形: 圖案 29">
                <a:extLst>
                  <a:ext uri="{FF2B5EF4-FFF2-40B4-BE49-F238E27FC236}">
                    <a16:creationId xmlns:a16="http://schemas.microsoft.com/office/drawing/2014/main" id="{1D631453-1DCD-BB70-1C16-B0A49B0614FD}"/>
                  </a:ext>
                </a:extLst>
              </p:cNvPr>
              <p:cNvSpPr/>
              <p:nvPr/>
            </p:nvSpPr>
            <p:spPr>
              <a:xfrm>
                <a:off x="1077670" y="307352"/>
                <a:ext cx="79660" cy="131746"/>
              </a:xfrm>
              <a:custGeom>
                <a:avLst/>
                <a:gdLst>
                  <a:gd name="connsiteX0" fmla="*/ 62809 w 79660"/>
                  <a:gd name="connsiteY0" fmla="*/ 26809 h 131746"/>
                  <a:gd name="connsiteX1" fmla="*/ 42511 w 79660"/>
                  <a:gd name="connsiteY1" fmla="*/ 14936 h 131746"/>
                  <a:gd name="connsiteX2" fmla="*/ 21447 w 79660"/>
                  <a:gd name="connsiteY2" fmla="*/ 32937 h 131746"/>
                  <a:gd name="connsiteX3" fmla="*/ 39064 w 79660"/>
                  <a:gd name="connsiteY3" fmla="*/ 51320 h 131746"/>
                  <a:gd name="connsiteX4" fmla="*/ 48256 w 79660"/>
                  <a:gd name="connsiteY4" fmla="*/ 54767 h 131746"/>
                  <a:gd name="connsiteX5" fmla="*/ 79661 w 79660"/>
                  <a:gd name="connsiteY5" fmla="*/ 92682 h 131746"/>
                  <a:gd name="connsiteX6" fmla="*/ 39064 w 79660"/>
                  <a:gd name="connsiteY6" fmla="*/ 131747 h 131746"/>
                  <a:gd name="connsiteX7" fmla="*/ 0 w 79660"/>
                  <a:gd name="connsiteY7" fmla="*/ 96512 h 131746"/>
                  <a:gd name="connsiteX8" fmla="*/ 15702 w 79660"/>
                  <a:gd name="connsiteY8" fmla="*/ 93448 h 131746"/>
                  <a:gd name="connsiteX9" fmla="*/ 40213 w 79660"/>
                  <a:gd name="connsiteY9" fmla="*/ 117193 h 131746"/>
                  <a:gd name="connsiteX10" fmla="*/ 63575 w 79660"/>
                  <a:gd name="connsiteY10" fmla="*/ 92682 h 131746"/>
                  <a:gd name="connsiteX11" fmla="*/ 41745 w 79660"/>
                  <a:gd name="connsiteY11" fmla="*/ 68554 h 131746"/>
                  <a:gd name="connsiteX12" fmla="*/ 32937 w 79660"/>
                  <a:gd name="connsiteY12" fmla="*/ 65107 h 131746"/>
                  <a:gd name="connsiteX13" fmla="*/ 5745 w 79660"/>
                  <a:gd name="connsiteY13" fmla="*/ 32937 h 131746"/>
                  <a:gd name="connsiteX14" fmla="*/ 42894 w 79660"/>
                  <a:gd name="connsiteY14" fmla="*/ 0 h 131746"/>
                  <a:gd name="connsiteX15" fmla="*/ 75448 w 79660"/>
                  <a:gd name="connsiteY15" fmla="*/ 19149 h 131746"/>
                  <a:gd name="connsiteX16" fmla="*/ 62809 w 79660"/>
                  <a:gd name="connsiteY16" fmla="*/ 26809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9660" h="131746">
                    <a:moveTo>
                      <a:pt x="62809" y="26809"/>
                    </a:moveTo>
                    <a:cubicBezTo>
                      <a:pt x="58214" y="18766"/>
                      <a:pt x="52086" y="14936"/>
                      <a:pt x="42511" y="14936"/>
                    </a:cubicBezTo>
                    <a:cubicBezTo>
                      <a:pt x="32554" y="14936"/>
                      <a:pt x="21447" y="21830"/>
                      <a:pt x="21447" y="32937"/>
                    </a:cubicBezTo>
                    <a:cubicBezTo>
                      <a:pt x="21447" y="42894"/>
                      <a:pt x="31405" y="47873"/>
                      <a:pt x="39064" y="51320"/>
                    </a:cubicBezTo>
                    <a:lnTo>
                      <a:pt x="48256" y="54767"/>
                    </a:lnTo>
                    <a:cubicBezTo>
                      <a:pt x="66256" y="62043"/>
                      <a:pt x="79661" y="71618"/>
                      <a:pt x="79661" y="92682"/>
                    </a:cubicBezTo>
                    <a:cubicBezTo>
                      <a:pt x="79661" y="115661"/>
                      <a:pt x="61661" y="131747"/>
                      <a:pt x="39064" y="131747"/>
                    </a:cubicBezTo>
                    <a:cubicBezTo>
                      <a:pt x="18383" y="131747"/>
                      <a:pt x="2681" y="116810"/>
                      <a:pt x="0" y="96512"/>
                    </a:cubicBezTo>
                    <a:lnTo>
                      <a:pt x="15702" y="93448"/>
                    </a:lnTo>
                    <a:cubicBezTo>
                      <a:pt x="15702" y="107236"/>
                      <a:pt x="26809" y="117193"/>
                      <a:pt x="40213" y="117193"/>
                    </a:cubicBezTo>
                    <a:cubicBezTo>
                      <a:pt x="53618" y="117193"/>
                      <a:pt x="63575" y="105704"/>
                      <a:pt x="63575" y="92682"/>
                    </a:cubicBezTo>
                    <a:cubicBezTo>
                      <a:pt x="63575" y="79278"/>
                      <a:pt x="52469" y="73150"/>
                      <a:pt x="41745" y="68554"/>
                    </a:cubicBezTo>
                    <a:lnTo>
                      <a:pt x="32937" y="65107"/>
                    </a:lnTo>
                    <a:cubicBezTo>
                      <a:pt x="18766" y="58597"/>
                      <a:pt x="5745" y="50937"/>
                      <a:pt x="5745" y="32937"/>
                    </a:cubicBezTo>
                    <a:cubicBezTo>
                      <a:pt x="5745" y="12255"/>
                      <a:pt x="24128" y="0"/>
                      <a:pt x="42894" y="0"/>
                    </a:cubicBezTo>
                    <a:cubicBezTo>
                      <a:pt x="57065" y="0"/>
                      <a:pt x="68554" y="6894"/>
                      <a:pt x="75448" y="19149"/>
                    </a:cubicBezTo>
                    <a:lnTo>
                      <a:pt x="62809" y="26809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手繪多邊形: 圖案 30">
                <a:extLst>
                  <a:ext uri="{FF2B5EF4-FFF2-40B4-BE49-F238E27FC236}">
                    <a16:creationId xmlns:a16="http://schemas.microsoft.com/office/drawing/2014/main" id="{C470F944-836C-0A62-52CD-483527D9825A}"/>
                  </a:ext>
                </a:extLst>
              </p:cNvPr>
              <p:cNvSpPr/>
              <p:nvPr/>
            </p:nvSpPr>
            <p:spPr>
              <a:xfrm>
                <a:off x="1175714" y="310033"/>
                <a:ext cx="15702" cy="126767"/>
              </a:xfrm>
              <a:custGeom>
                <a:avLst/>
                <a:gdLst>
                  <a:gd name="connsiteX0" fmla="*/ 15702 w 15702"/>
                  <a:gd name="connsiteY0" fmla="*/ 126768 h 126767"/>
                  <a:gd name="connsiteX1" fmla="*/ 0 w 15702"/>
                  <a:gd name="connsiteY1" fmla="*/ 126768 h 126767"/>
                  <a:gd name="connsiteX2" fmla="*/ 0 w 15702"/>
                  <a:gd name="connsiteY2" fmla="*/ 0 h 126767"/>
                  <a:gd name="connsiteX3" fmla="*/ 15702 w 15702"/>
                  <a:gd name="connsiteY3" fmla="*/ 0 h 126767"/>
                  <a:gd name="connsiteX4" fmla="*/ 15702 w 15702"/>
                  <a:gd name="connsiteY4" fmla="*/ 126768 h 12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02" h="126767">
                    <a:moveTo>
                      <a:pt x="15702" y="126768"/>
                    </a:moveTo>
                    <a:lnTo>
                      <a:pt x="0" y="126768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126768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手繪多邊形: 圖案 31">
                <a:extLst>
                  <a:ext uri="{FF2B5EF4-FFF2-40B4-BE49-F238E27FC236}">
                    <a16:creationId xmlns:a16="http://schemas.microsoft.com/office/drawing/2014/main" id="{570FC79D-0D7D-4F99-6B97-7845C6E2C0AF}"/>
                  </a:ext>
                </a:extLst>
              </p:cNvPr>
              <p:cNvSpPr/>
              <p:nvPr/>
            </p:nvSpPr>
            <p:spPr>
              <a:xfrm>
                <a:off x="1204821" y="310799"/>
                <a:ext cx="75830" cy="126384"/>
              </a:xfrm>
              <a:custGeom>
                <a:avLst/>
                <a:gdLst>
                  <a:gd name="connsiteX0" fmla="*/ 45958 w 75830"/>
                  <a:gd name="connsiteY0" fmla="*/ 126002 h 126384"/>
                  <a:gd name="connsiteX1" fmla="*/ 30256 w 75830"/>
                  <a:gd name="connsiteY1" fmla="*/ 126002 h 126384"/>
                  <a:gd name="connsiteX2" fmla="*/ 30256 w 75830"/>
                  <a:gd name="connsiteY2" fmla="*/ 14170 h 126384"/>
                  <a:gd name="connsiteX3" fmla="*/ 0 w 75830"/>
                  <a:gd name="connsiteY3" fmla="*/ 14170 h 126384"/>
                  <a:gd name="connsiteX4" fmla="*/ 0 w 75830"/>
                  <a:gd name="connsiteY4" fmla="*/ 0 h 126384"/>
                  <a:gd name="connsiteX5" fmla="*/ 75831 w 75830"/>
                  <a:gd name="connsiteY5" fmla="*/ 0 h 126384"/>
                  <a:gd name="connsiteX6" fmla="*/ 75831 w 75830"/>
                  <a:gd name="connsiteY6" fmla="*/ 14170 h 126384"/>
                  <a:gd name="connsiteX7" fmla="*/ 45575 w 75830"/>
                  <a:gd name="connsiteY7" fmla="*/ 14170 h 126384"/>
                  <a:gd name="connsiteX8" fmla="*/ 45575 w 75830"/>
                  <a:gd name="connsiteY8" fmla="*/ 126385 h 126384"/>
                  <a:gd name="connsiteX9" fmla="*/ 45958 w 75830"/>
                  <a:gd name="connsiteY9" fmla="*/ 126002 h 126384"/>
                  <a:gd name="connsiteX10" fmla="*/ 45958 w 75830"/>
                  <a:gd name="connsiteY10" fmla="*/ 126002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830" h="126384">
                    <a:moveTo>
                      <a:pt x="45958" y="126002"/>
                    </a:moveTo>
                    <a:lnTo>
                      <a:pt x="30256" y="126002"/>
                    </a:lnTo>
                    <a:lnTo>
                      <a:pt x="30256" y="14170"/>
                    </a:lnTo>
                    <a:lnTo>
                      <a:pt x="0" y="14170"/>
                    </a:lnTo>
                    <a:lnTo>
                      <a:pt x="0" y="0"/>
                    </a:lnTo>
                    <a:lnTo>
                      <a:pt x="75831" y="0"/>
                    </a:lnTo>
                    <a:lnTo>
                      <a:pt x="75831" y="14170"/>
                    </a:lnTo>
                    <a:lnTo>
                      <a:pt x="45575" y="14170"/>
                    </a:lnTo>
                    <a:lnTo>
                      <a:pt x="45575" y="126385"/>
                    </a:lnTo>
                    <a:lnTo>
                      <a:pt x="45958" y="126002"/>
                    </a:lnTo>
                    <a:lnTo>
                      <a:pt x="45958" y="126002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手繪多邊形: 圖案 32">
                <a:extLst>
                  <a:ext uri="{FF2B5EF4-FFF2-40B4-BE49-F238E27FC236}">
                    <a16:creationId xmlns:a16="http://schemas.microsoft.com/office/drawing/2014/main" id="{B54514BA-48B6-FDD6-DA6F-4F9CAF875BB0}"/>
                  </a:ext>
                </a:extLst>
              </p:cNvPr>
              <p:cNvSpPr/>
              <p:nvPr/>
            </p:nvSpPr>
            <p:spPr>
              <a:xfrm>
                <a:off x="1281801" y="310033"/>
                <a:ext cx="98810" cy="126384"/>
              </a:xfrm>
              <a:custGeom>
                <a:avLst/>
                <a:gdLst>
                  <a:gd name="connsiteX0" fmla="*/ 0 w 98810"/>
                  <a:gd name="connsiteY0" fmla="*/ 0 h 126384"/>
                  <a:gd name="connsiteX1" fmla="*/ 18383 w 98810"/>
                  <a:gd name="connsiteY1" fmla="*/ 0 h 126384"/>
                  <a:gd name="connsiteX2" fmla="*/ 49405 w 98810"/>
                  <a:gd name="connsiteY2" fmla="*/ 54001 h 126384"/>
                  <a:gd name="connsiteX3" fmla="*/ 80427 w 98810"/>
                  <a:gd name="connsiteY3" fmla="*/ 0 h 126384"/>
                  <a:gd name="connsiteX4" fmla="*/ 98810 w 98810"/>
                  <a:gd name="connsiteY4" fmla="*/ 0 h 126384"/>
                  <a:gd name="connsiteX5" fmla="*/ 57448 w 98810"/>
                  <a:gd name="connsiteY5" fmla="*/ 71235 h 126384"/>
                  <a:gd name="connsiteX6" fmla="*/ 57448 w 98810"/>
                  <a:gd name="connsiteY6" fmla="*/ 126385 h 126384"/>
                  <a:gd name="connsiteX7" fmla="*/ 41745 w 98810"/>
                  <a:gd name="connsiteY7" fmla="*/ 126385 h 126384"/>
                  <a:gd name="connsiteX8" fmla="*/ 41745 w 98810"/>
                  <a:gd name="connsiteY8" fmla="*/ 72001 h 126384"/>
                  <a:gd name="connsiteX9" fmla="*/ 0 w 98810"/>
                  <a:gd name="connsiteY9" fmla="*/ 0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10" h="126384">
                    <a:moveTo>
                      <a:pt x="0" y="0"/>
                    </a:moveTo>
                    <a:lnTo>
                      <a:pt x="18383" y="0"/>
                    </a:lnTo>
                    <a:lnTo>
                      <a:pt x="49405" y="54001"/>
                    </a:lnTo>
                    <a:lnTo>
                      <a:pt x="80427" y="0"/>
                    </a:lnTo>
                    <a:lnTo>
                      <a:pt x="98810" y="0"/>
                    </a:lnTo>
                    <a:lnTo>
                      <a:pt x="57448" y="71235"/>
                    </a:lnTo>
                    <a:lnTo>
                      <a:pt x="57448" y="126385"/>
                    </a:lnTo>
                    <a:lnTo>
                      <a:pt x="41745" y="126385"/>
                    </a:lnTo>
                    <a:lnTo>
                      <a:pt x="41745" y="720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手繪多邊形: 圖案 33">
                <a:extLst>
                  <a:ext uri="{FF2B5EF4-FFF2-40B4-BE49-F238E27FC236}">
                    <a16:creationId xmlns:a16="http://schemas.microsoft.com/office/drawing/2014/main" id="{9E4DF090-6E03-E40F-7407-C4FF063473A7}"/>
                  </a:ext>
                </a:extLst>
              </p:cNvPr>
              <p:cNvSpPr/>
              <p:nvPr/>
            </p:nvSpPr>
            <p:spPr>
              <a:xfrm>
                <a:off x="1433845" y="307735"/>
                <a:ext cx="132512" cy="131746"/>
              </a:xfrm>
              <a:custGeom>
                <a:avLst/>
                <a:gdLst>
                  <a:gd name="connsiteX0" fmla="*/ 132513 w 132512"/>
                  <a:gd name="connsiteY0" fmla="*/ 65873 h 131746"/>
                  <a:gd name="connsiteX1" fmla="*/ 66256 w 132512"/>
                  <a:gd name="connsiteY1" fmla="*/ 131747 h 131746"/>
                  <a:gd name="connsiteX2" fmla="*/ 0 w 132512"/>
                  <a:gd name="connsiteY2" fmla="*/ 65873 h 131746"/>
                  <a:gd name="connsiteX3" fmla="*/ 66256 w 132512"/>
                  <a:gd name="connsiteY3" fmla="*/ 0 h 131746"/>
                  <a:gd name="connsiteX4" fmla="*/ 132513 w 132512"/>
                  <a:gd name="connsiteY4" fmla="*/ 65873 h 131746"/>
                  <a:gd name="connsiteX5" fmla="*/ 116427 w 132512"/>
                  <a:gd name="connsiteY5" fmla="*/ 65873 h 131746"/>
                  <a:gd name="connsiteX6" fmla="*/ 66256 w 132512"/>
                  <a:gd name="connsiteY6" fmla="*/ 14936 h 131746"/>
                  <a:gd name="connsiteX7" fmla="*/ 16085 w 132512"/>
                  <a:gd name="connsiteY7" fmla="*/ 65873 h 131746"/>
                  <a:gd name="connsiteX8" fmla="*/ 66256 w 132512"/>
                  <a:gd name="connsiteY8" fmla="*/ 116810 h 131746"/>
                  <a:gd name="connsiteX9" fmla="*/ 116427 w 132512"/>
                  <a:gd name="connsiteY9" fmla="*/ 65873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512" h="131746">
                    <a:moveTo>
                      <a:pt x="132513" y="65873"/>
                    </a:moveTo>
                    <a:cubicBezTo>
                      <a:pt x="132513" y="103406"/>
                      <a:pt x="102640" y="131747"/>
                      <a:pt x="66256" y="131747"/>
                    </a:cubicBezTo>
                    <a:cubicBezTo>
                      <a:pt x="29873" y="131747"/>
                      <a:pt x="0" y="103406"/>
                      <a:pt x="0" y="65873"/>
                    </a:cubicBezTo>
                    <a:cubicBezTo>
                      <a:pt x="0" y="29873"/>
                      <a:pt x="30256" y="0"/>
                      <a:pt x="66256" y="0"/>
                    </a:cubicBezTo>
                    <a:cubicBezTo>
                      <a:pt x="102257" y="0"/>
                      <a:pt x="132513" y="29873"/>
                      <a:pt x="132513" y="65873"/>
                    </a:cubicBezTo>
                    <a:close/>
                    <a:moveTo>
                      <a:pt x="116427" y="65873"/>
                    </a:moveTo>
                    <a:cubicBezTo>
                      <a:pt x="116427" y="38298"/>
                      <a:pt x="95746" y="14936"/>
                      <a:pt x="66256" y="14936"/>
                    </a:cubicBezTo>
                    <a:cubicBezTo>
                      <a:pt x="36767" y="14936"/>
                      <a:pt x="16085" y="38298"/>
                      <a:pt x="16085" y="65873"/>
                    </a:cubicBezTo>
                    <a:cubicBezTo>
                      <a:pt x="16085" y="94980"/>
                      <a:pt x="39064" y="116810"/>
                      <a:pt x="66256" y="116810"/>
                    </a:cubicBezTo>
                    <a:cubicBezTo>
                      <a:pt x="93448" y="116810"/>
                      <a:pt x="116427" y="94597"/>
                      <a:pt x="116427" y="65873"/>
                    </a:cubicBez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手繪多邊形: 圖案 34">
                <a:extLst>
                  <a:ext uri="{FF2B5EF4-FFF2-40B4-BE49-F238E27FC236}">
                    <a16:creationId xmlns:a16="http://schemas.microsoft.com/office/drawing/2014/main" id="{01FCFCB6-A25C-CDE0-776F-87455F94885A}"/>
                  </a:ext>
                </a:extLst>
              </p:cNvPr>
              <p:cNvSpPr/>
              <p:nvPr/>
            </p:nvSpPr>
            <p:spPr>
              <a:xfrm>
                <a:off x="1583209" y="310033"/>
                <a:ext cx="60894" cy="126767"/>
              </a:xfrm>
              <a:custGeom>
                <a:avLst/>
                <a:gdLst>
                  <a:gd name="connsiteX0" fmla="*/ 15702 w 60894"/>
                  <a:gd name="connsiteY0" fmla="*/ 14936 h 126767"/>
                  <a:gd name="connsiteX1" fmla="*/ 15702 w 60894"/>
                  <a:gd name="connsiteY1" fmla="*/ 50554 h 126767"/>
                  <a:gd name="connsiteX2" fmla="*/ 59746 w 60894"/>
                  <a:gd name="connsiteY2" fmla="*/ 50554 h 126767"/>
                  <a:gd name="connsiteX3" fmla="*/ 59746 w 60894"/>
                  <a:gd name="connsiteY3" fmla="*/ 64724 h 126767"/>
                  <a:gd name="connsiteX4" fmla="*/ 15702 w 60894"/>
                  <a:gd name="connsiteY4" fmla="*/ 64724 h 126767"/>
                  <a:gd name="connsiteX5" fmla="*/ 15702 w 60894"/>
                  <a:gd name="connsiteY5" fmla="*/ 126768 h 126767"/>
                  <a:gd name="connsiteX6" fmla="*/ 0 w 60894"/>
                  <a:gd name="connsiteY6" fmla="*/ 126768 h 126767"/>
                  <a:gd name="connsiteX7" fmla="*/ 0 w 60894"/>
                  <a:gd name="connsiteY7" fmla="*/ 0 h 126767"/>
                  <a:gd name="connsiteX8" fmla="*/ 60894 w 60894"/>
                  <a:gd name="connsiteY8" fmla="*/ 0 h 126767"/>
                  <a:gd name="connsiteX9" fmla="*/ 60894 w 60894"/>
                  <a:gd name="connsiteY9" fmla="*/ 14170 h 126767"/>
                  <a:gd name="connsiteX10" fmla="*/ 15702 w 60894"/>
                  <a:gd name="connsiteY10" fmla="*/ 14170 h 126767"/>
                  <a:gd name="connsiteX11" fmla="*/ 15702 w 60894"/>
                  <a:gd name="connsiteY11" fmla="*/ 14936 h 12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894" h="126767">
                    <a:moveTo>
                      <a:pt x="15702" y="14936"/>
                    </a:moveTo>
                    <a:lnTo>
                      <a:pt x="15702" y="50554"/>
                    </a:lnTo>
                    <a:lnTo>
                      <a:pt x="59746" y="50554"/>
                    </a:lnTo>
                    <a:lnTo>
                      <a:pt x="59746" y="64724"/>
                    </a:lnTo>
                    <a:lnTo>
                      <a:pt x="15702" y="64724"/>
                    </a:lnTo>
                    <a:lnTo>
                      <a:pt x="15702" y="126768"/>
                    </a:lnTo>
                    <a:lnTo>
                      <a:pt x="0" y="126768"/>
                    </a:lnTo>
                    <a:lnTo>
                      <a:pt x="0" y="0"/>
                    </a:lnTo>
                    <a:lnTo>
                      <a:pt x="60894" y="0"/>
                    </a:lnTo>
                    <a:lnTo>
                      <a:pt x="60894" y="14170"/>
                    </a:lnTo>
                    <a:lnTo>
                      <a:pt x="15702" y="14170"/>
                    </a:lnTo>
                    <a:lnTo>
                      <a:pt x="15702" y="14936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手繪多邊形: 圖案 35">
                <a:extLst>
                  <a:ext uri="{FF2B5EF4-FFF2-40B4-BE49-F238E27FC236}">
                    <a16:creationId xmlns:a16="http://schemas.microsoft.com/office/drawing/2014/main" id="{3BF15213-C613-4E9E-9843-DD4864AC1D1A}"/>
                  </a:ext>
                </a:extLst>
              </p:cNvPr>
              <p:cNvSpPr/>
              <p:nvPr/>
            </p:nvSpPr>
            <p:spPr>
              <a:xfrm>
                <a:off x="1708062" y="307352"/>
                <a:ext cx="79660" cy="131746"/>
              </a:xfrm>
              <a:custGeom>
                <a:avLst/>
                <a:gdLst>
                  <a:gd name="connsiteX0" fmla="*/ 62809 w 79660"/>
                  <a:gd name="connsiteY0" fmla="*/ 26809 h 131746"/>
                  <a:gd name="connsiteX1" fmla="*/ 42511 w 79660"/>
                  <a:gd name="connsiteY1" fmla="*/ 14936 h 131746"/>
                  <a:gd name="connsiteX2" fmla="*/ 21447 w 79660"/>
                  <a:gd name="connsiteY2" fmla="*/ 32937 h 131746"/>
                  <a:gd name="connsiteX3" fmla="*/ 39064 w 79660"/>
                  <a:gd name="connsiteY3" fmla="*/ 51320 h 131746"/>
                  <a:gd name="connsiteX4" fmla="*/ 48256 w 79660"/>
                  <a:gd name="connsiteY4" fmla="*/ 54767 h 131746"/>
                  <a:gd name="connsiteX5" fmla="*/ 79661 w 79660"/>
                  <a:gd name="connsiteY5" fmla="*/ 92682 h 131746"/>
                  <a:gd name="connsiteX6" fmla="*/ 39064 w 79660"/>
                  <a:gd name="connsiteY6" fmla="*/ 131747 h 131746"/>
                  <a:gd name="connsiteX7" fmla="*/ 0 w 79660"/>
                  <a:gd name="connsiteY7" fmla="*/ 96512 h 131746"/>
                  <a:gd name="connsiteX8" fmla="*/ 15702 w 79660"/>
                  <a:gd name="connsiteY8" fmla="*/ 93448 h 131746"/>
                  <a:gd name="connsiteX9" fmla="*/ 40213 w 79660"/>
                  <a:gd name="connsiteY9" fmla="*/ 117193 h 131746"/>
                  <a:gd name="connsiteX10" fmla="*/ 63575 w 79660"/>
                  <a:gd name="connsiteY10" fmla="*/ 92682 h 131746"/>
                  <a:gd name="connsiteX11" fmla="*/ 41745 w 79660"/>
                  <a:gd name="connsiteY11" fmla="*/ 68554 h 131746"/>
                  <a:gd name="connsiteX12" fmla="*/ 32937 w 79660"/>
                  <a:gd name="connsiteY12" fmla="*/ 65107 h 131746"/>
                  <a:gd name="connsiteX13" fmla="*/ 5745 w 79660"/>
                  <a:gd name="connsiteY13" fmla="*/ 32937 h 131746"/>
                  <a:gd name="connsiteX14" fmla="*/ 42894 w 79660"/>
                  <a:gd name="connsiteY14" fmla="*/ 0 h 131746"/>
                  <a:gd name="connsiteX15" fmla="*/ 75448 w 79660"/>
                  <a:gd name="connsiteY15" fmla="*/ 19149 h 131746"/>
                  <a:gd name="connsiteX16" fmla="*/ 62809 w 79660"/>
                  <a:gd name="connsiteY16" fmla="*/ 26809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9660" h="131746">
                    <a:moveTo>
                      <a:pt x="62809" y="26809"/>
                    </a:moveTo>
                    <a:cubicBezTo>
                      <a:pt x="58214" y="18766"/>
                      <a:pt x="52086" y="14936"/>
                      <a:pt x="42511" y="14936"/>
                    </a:cubicBezTo>
                    <a:cubicBezTo>
                      <a:pt x="32554" y="14936"/>
                      <a:pt x="21447" y="21830"/>
                      <a:pt x="21447" y="32937"/>
                    </a:cubicBezTo>
                    <a:cubicBezTo>
                      <a:pt x="21447" y="42894"/>
                      <a:pt x="31405" y="47873"/>
                      <a:pt x="39064" y="51320"/>
                    </a:cubicBezTo>
                    <a:lnTo>
                      <a:pt x="48256" y="54767"/>
                    </a:lnTo>
                    <a:cubicBezTo>
                      <a:pt x="66256" y="62043"/>
                      <a:pt x="79661" y="71618"/>
                      <a:pt x="79661" y="92682"/>
                    </a:cubicBezTo>
                    <a:cubicBezTo>
                      <a:pt x="79661" y="115661"/>
                      <a:pt x="61660" y="131747"/>
                      <a:pt x="39064" y="131747"/>
                    </a:cubicBezTo>
                    <a:cubicBezTo>
                      <a:pt x="18383" y="131747"/>
                      <a:pt x="2681" y="116810"/>
                      <a:pt x="0" y="96512"/>
                    </a:cubicBezTo>
                    <a:lnTo>
                      <a:pt x="15702" y="93448"/>
                    </a:lnTo>
                    <a:cubicBezTo>
                      <a:pt x="15702" y="107236"/>
                      <a:pt x="26426" y="117193"/>
                      <a:pt x="40213" y="117193"/>
                    </a:cubicBezTo>
                    <a:cubicBezTo>
                      <a:pt x="53618" y="117193"/>
                      <a:pt x="63575" y="105704"/>
                      <a:pt x="63575" y="92682"/>
                    </a:cubicBezTo>
                    <a:cubicBezTo>
                      <a:pt x="63575" y="79278"/>
                      <a:pt x="52469" y="73150"/>
                      <a:pt x="41745" y="68554"/>
                    </a:cubicBezTo>
                    <a:lnTo>
                      <a:pt x="32937" y="65107"/>
                    </a:lnTo>
                    <a:cubicBezTo>
                      <a:pt x="18766" y="58597"/>
                      <a:pt x="5745" y="50937"/>
                      <a:pt x="5745" y="32937"/>
                    </a:cubicBezTo>
                    <a:cubicBezTo>
                      <a:pt x="5745" y="12255"/>
                      <a:pt x="24128" y="0"/>
                      <a:pt x="42894" y="0"/>
                    </a:cubicBezTo>
                    <a:cubicBezTo>
                      <a:pt x="57065" y="0"/>
                      <a:pt x="68554" y="6894"/>
                      <a:pt x="75448" y="19149"/>
                    </a:cubicBezTo>
                    <a:lnTo>
                      <a:pt x="62809" y="26809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手繪多邊形: 圖案 36">
                <a:extLst>
                  <a:ext uri="{FF2B5EF4-FFF2-40B4-BE49-F238E27FC236}">
                    <a16:creationId xmlns:a16="http://schemas.microsoft.com/office/drawing/2014/main" id="{C98D910E-0AA6-E678-7C3E-6E4031EC56BF}"/>
                  </a:ext>
                </a:extLst>
              </p:cNvPr>
              <p:cNvSpPr/>
              <p:nvPr/>
            </p:nvSpPr>
            <p:spPr>
              <a:xfrm>
                <a:off x="1799213" y="306586"/>
                <a:ext cx="99192" cy="132129"/>
              </a:xfrm>
              <a:custGeom>
                <a:avLst/>
                <a:gdLst>
                  <a:gd name="connsiteX0" fmla="*/ 99193 w 99192"/>
                  <a:gd name="connsiteY0" fmla="*/ 27575 h 132129"/>
                  <a:gd name="connsiteX1" fmla="*/ 65873 w 99192"/>
                  <a:gd name="connsiteY1" fmla="*/ 15319 h 132129"/>
                  <a:gd name="connsiteX2" fmla="*/ 16085 w 99192"/>
                  <a:gd name="connsiteY2" fmla="*/ 66639 h 132129"/>
                  <a:gd name="connsiteX3" fmla="*/ 65490 w 99192"/>
                  <a:gd name="connsiteY3" fmla="*/ 117576 h 132129"/>
                  <a:gd name="connsiteX4" fmla="*/ 99193 w 99192"/>
                  <a:gd name="connsiteY4" fmla="*/ 104555 h 132129"/>
                  <a:gd name="connsiteX5" fmla="*/ 99193 w 99192"/>
                  <a:gd name="connsiteY5" fmla="*/ 123321 h 132129"/>
                  <a:gd name="connsiteX6" fmla="*/ 65873 w 99192"/>
                  <a:gd name="connsiteY6" fmla="*/ 132130 h 132129"/>
                  <a:gd name="connsiteX7" fmla="*/ 0 w 99192"/>
                  <a:gd name="connsiteY7" fmla="*/ 66639 h 132129"/>
                  <a:gd name="connsiteX8" fmla="*/ 67405 w 99192"/>
                  <a:gd name="connsiteY8" fmla="*/ 0 h 132129"/>
                  <a:gd name="connsiteX9" fmla="*/ 99193 w 99192"/>
                  <a:gd name="connsiteY9" fmla="*/ 8809 h 132129"/>
                  <a:gd name="connsiteX10" fmla="*/ 99193 w 99192"/>
                  <a:gd name="connsiteY10" fmla="*/ 27575 h 132129"/>
                  <a:gd name="connsiteX11" fmla="*/ 99193 w 99192"/>
                  <a:gd name="connsiteY11" fmla="*/ 27575 h 13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9192" h="132129">
                    <a:moveTo>
                      <a:pt x="99193" y="27575"/>
                    </a:moveTo>
                    <a:cubicBezTo>
                      <a:pt x="90001" y="19532"/>
                      <a:pt x="77746" y="15319"/>
                      <a:pt x="65873" y="15319"/>
                    </a:cubicBezTo>
                    <a:cubicBezTo>
                      <a:pt x="37532" y="15319"/>
                      <a:pt x="16085" y="39064"/>
                      <a:pt x="16085" y="66639"/>
                    </a:cubicBezTo>
                    <a:cubicBezTo>
                      <a:pt x="16085" y="94214"/>
                      <a:pt x="37532" y="117576"/>
                      <a:pt x="65490" y="117576"/>
                    </a:cubicBezTo>
                    <a:cubicBezTo>
                      <a:pt x="77746" y="117576"/>
                      <a:pt x="89618" y="112980"/>
                      <a:pt x="99193" y="104555"/>
                    </a:cubicBezTo>
                    <a:lnTo>
                      <a:pt x="99193" y="123321"/>
                    </a:lnTo>
                    <a:cubicBezTo>
                      <a:pt x="89235" y="128683"/>
                      <a:pt x="76980" y="132130"/>
                      <a:pt x="65873" y="132130"/>
                    </a:cubicBezTo>
                    <a:cubicBezTo>
                      <a:pt x="29873" y="132130"/>
                      <a:pt x="0" y="103789"/>
                      <a:pt x="0" y="66639"/>
                    </a:cubicBezTo>
                    <a:cubicBezTo>
                      <a:pt x="0" y="29490"/>
                      <a:pt x="30256" y="0"/>
                      <a:pt x="67405" y="0"/>
                    </a:cubicBezTo>
                    <a:cubicBezTo>
                      <a:pt x="78512" y="0"/>
                      <a:pt x="89618" y="2681"/>
                      <a:pt x="99193" y="8809"/>
                    </a:cubicBezTo>
                    <a:lnTo>
                      <a:pt x="99193" y="27575"/>
                    </a:lnTo>
                    <a:lnTo>
                      <a:pt x="99193" y="27575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手繪多邊形: 圖案 37">
                <a:extLst>
                  <a:ext uri="{FF2B5EF4-FFF2-40B4-BE49-F238E27FC236}">
                    <a16:creationId xmlns:a16="http://schemas.microsoft.com/office/drawing/2014/main" id="{1EF815A9-8159-EC3D-A504-246C3D102690}"/>
                  </a:ext>
                </a:extLst>
              </p:cNvPr>
              <p:cNvSpPr/>
              <p:nvPr/>
            </p:nvSpPr>
            <p:spPr>
              <a:xfrm>
                <a:off x="1917938" y="310033"/>
                <a:ext cx="16085" cy="126767"/>
              </a:xfrm>
              <a:custGeom>
                <a:avLst/>
                <a:gdLst>
                  <a:gd name="connsiteX0" fmla="*/ 16085 w 16085"/>
                  <a:gd name="connsiteY0" fmla="*/ 126768 h 126767"/>
                  <a:gd name="connsiteX1" fmla="*/ 0 w 16085"/>
                  <a:gd name="connsiteY1" fmla="*/ 126768 h 126767"/>
                  <a:gd name="connsiteX2" fmla="*/ 0 w 16085"/>
                  <a:gd name="connsiteY2" fmla="*/ 0 h 126767"/>
                  <a:gd name="connsiteX3" fmla="*/ 15702 w 16085"/>
                  <a:gd name="connsiteY3" fmla="*/ 0 h 126767"/>
                  <a:gd name="connsiteX4" fmla="*/ 15702 w 16085"/>
                  <a:gd name="connsiteY4" fmla="*/ 126768 h 126767"/>
                  <a:gd name="connsiteX5" fmla="*/ 16085 w 16085"/>
                  <a:gd name="connsiteY5" fmla="*/ 126768 h 12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85" h="126767">
                    <a:moveTo>
                      <a:pt x="16085" y="126768"/>
                    </a:moveTo>
                    <a:lnTo>
                      <a:pt x="0" y="126768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126768"/>
                    </a:lnTo>
                    <a:lnTo>
                      <a:pt x="16085" y="126768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手繪多邊形: 圖案 38">
                <a:extLst>
                  <a:ext uri="{FF2B5EF4-FFF2-40B4-BE49-F238E27FC236}">
                    <a16:creationId xmlns:a16="http://schemas.microsoft.com/office/drawing/2014/main" id="{46AF9DD3-390B-70AE-258C-56666686A4BD}"/>
                  </a:ext>
                </a:extLst>
              </p:cNvPr>
              <p:cNvSpPr/>
              <p:nvPr/>
            </p:nvSpPr>
            <p:spPr>
              <a:xfrm>
                <a:off x="1959300" y="310033"/>
                <a:ext cx="67788" cy="126001"/>
              </a:xfrm>
              <a:custGeom>
                <a:avLst/>
                <a:gdLst>
                  <a:gd name="connsiteX0" fmla="*/ 0 w 67788"/>
                  <a:gd name="connsiteY0" fmla="*/ 0 h 126001"/>
                  <a:gd name="connsiteX1" fmla="*/ 67788 w 67788"/>
                  <a:gd name="connsiteY1" fmla="*/ 0 h 126001"/>
                  <a:gd name="connsiteX2" fmla="*/ 67788 w 67788"/>
                  <a:gd name="connsiteY2" fmla="*/ 14170 h 126001"/>
                  <a:gd name="connsiteX3" fmla="*/ 15319 w 67788"/>
                  <a:gd name="connsiteY3" fmla="*/ 14170 h 126001"/>
                  <a:gd name="connsiteX4" fmla="*/ 15319 w 67788"/>
                  <a:gd name="connsiteY4" fmla="*/ 49788 h 126001"/>
                  <a:gd name="connsiteX5" fmla="*/ 65873 w 67788"/>
                  <a:gd name="connsiteY5" fmla="*/ 49788 h 126001"/>
                  <a:gd name="connsiteX6" fmla="*/ 65873 w 67788"/>
                  <a:gd name="connsiteY6" fmla="*/ 63958 h 126001"/>
                  <a:gd name="connsiteX7" fmla="*/ 15319 w 67788"/>
                  <a:gd name="connsiteY7" fmla="*/ 63958 h 126001"/>
                  <a:gd name="connsiteX8" fmla="*/ 15319 w 67788"/>
                  <a:gd name="connsiteY8" fmla="*/ 111831 h 126001"/>
                  <a:gd name="connsiteX9" fmla="*/ 67788 w 67788"/>
                  <a:gd name="connsiteY9" fmla="*/ 111831 h 126001"/>
                  <a:gd name="connsiteX10" fmla="*/ 67788 w 67788"/>
                  <a:gd name="connsiteY10" fmla="*/ 126002 h 126001"/>
                  <a:gd name="connsiteX11" fmla="*/ 0 w 67788"/>
                  <a:gd name="connsiteY11" fmla="*/ 126002 h 126001"/>
                  <a:gd name="connsiteX12" fmla="*/ 0 w 67788"/>
                  <a:gd name="connsiteY12" fmla="*/ 0 h 12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788" h="126001">
                    <a:moveTo>
                      <a:pt x="0" y="0"/>
                    </a:moveTo>
                    <a:lnTo>
                      <a:pt x="67788" y="0"/>
                    </a:lnTo>
                    <a:lnTo>
                      <a:pt x="67788" y="14170"/>
                    </a:lnTo>
                    <a:lnTo>
                      <a:pt x="15319" y="14170"/>
                    </a:lnTo>
                    <a:lnTo>
                      <a:pt x="15319" y="49788"/>
                    </a:lnTo>
                    <a:lnTo>
                      <a:pt x="65873" y="49788"/>
                    </a:lnTo>
                    <a:lnTo>
                      <a:pt x="65873" y="63958"/>
                    </a:lnTo>
                    <a:lnTo>
                      <a:pt x="15319" y="63958"/>
                    </a:lnTo>
                    <a:lnTo>
                      <a:pt x="15319" y="111831"/>
                    </a:lnTo>
                    <a:lnTo>
                      <a:pt x="67788" y="111831"/>
                    </a:lnTo>
                    <a:lnTo>
                      <a:pt x="67788" y="126002"/>
                    </a:lnTo>
                    <a:lnTo>
                      <a:pt x="0" y="1260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手繪多邊形: 圖案 39">
                <a:extLst>
                  <a:ext uri="{FF2B5EF4-FFF2-40B4-BE49-F238E27FC236}">
                    <a16:creationId xmlns:a16="http://schemas.microsoft.com/office/drawing/2014/main" id="{1483EFB4-56DF-1CA6-27E3-C87B013C19C5}"/>
                  </a:ext>
                </a:extLst>
              </p:cNvPr>
              <p:cNvSpPr/>
              <p:nvPr/>
            </p:nvSpPr>
            <p:spPr>
              <a:xfrm>
                <a:off x="2047003" y="304289"/>
                <a:ext cx="110682" cy="137108"/>
              </a:xfrm>
              <a:custGeom>
                <a:avLst/>
                <a:gdLst>
                  <a:gd name="connsiteX0" fmla="*/ 0 w 110682"/>
                  <a:gd name="connsiteY0" fmla="*/ 0 h 137108"/>
                  <a:gd name="connsiteX1" fmla="*/ 94980 w 110682"/>
                  <a:gd name="connsiteY1" fmla="*/ 99576 h 137108"/>
                  <a:gd name="connsiteX2" fmla="*/ 94980 w 110682"/>
                  <a:gd name="connsiteY2" fmla="*/ 5745 h 137108"/>
                  <a:gd name="connsiteX3" fmla="*/ 110682 w 110682"/>
                  <a:gd name="connsiteY3" fmla="*/ 5745 h 137108"/>
                  <a:gd name="connsiteX4" fmla="*/ 110682 w 110682"/>
                  <a:gd name="connsiteY4" fmla="*/ 137108 h 137108"/>
                  <a:gd name="connsiteX5" fmla="*/ 15702 w 110682"/>
                  <a:gd name="connsiteY5" fmla="*/ 37532 h 137108"/>
                  <a:gd name="connsiteX6" fmla="*/ 15702 w 110682"/>
                  <a:gd name="connsiteY6" fmla="*/ 132130 h 137108"/>
                  <a:gd name="connsiteX7" fmla="*/ 0 w 110682"/>
                  <a:gd name="connsiteY7" fmla="*/ 132130 h 137108"/>
                  <a:gd name="connsiteX8" fmla="*/ 0 w 110682"/>
                  <a:gd name="connsiteY8" fmla="*/ 0 h 137108"/>
                  <a:gd name="connsiteX9" fmla="*/ 0 w 110682"/>
                  <a:gd name="connsiteY9" fmla="*/ 0 h 137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0682" h="137108">
                    <a:moveTo>
                      <a:pt x="0" y="0"/>
                    </a:moveTo>
                    <a:lnTo>
                      <a:pt x="94980" y="99576"/>
                    </a:lnTo>
                    <a:lnTo>
                      <a:pt x="94980" y="5745"/>
                    </a:lnTo>
                    <a:lnTo>
                      <a:pt x="110682" y="5745"/>
                    </a:lnTo>
                    <a:lnTo>
                      <a:pt x="110682" y="137108"/>
                    </a:lnTo>
                    <a:lnTo>
                      <a:pt x="15702" y="37532"/>
                    </a:lnTo>
                    <a:lnTo>
                      <a:pt x="15702" y="132130"/>
                    </a:lnTo>
                    <a:lnTo>
                      <a:pt x="0" y="1321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手繪多邊形: 圖案 40">
                <a:extLst>
                  <a:ext uri="{FF2B5EF4-FFF2-40B4-BE49-F238E27FC236}">
                    <a16:creationId xmlns:a16="http://schemas.microsoft.com/office/drawing/2014/main" id="{6819906A-9386-61DC-CBD7-2A383A8EF3F5}"/>
                  </a:ext>
                </a:extLst>
              </p:cNvPr>
              <p:cNvSpPr/>
              <p:nvPr/>
            </p:nvSpPr>
            <p:spPr>
              <a:xfrm>
                <a:off x="2174537" y="306586"/>
                <a:ext cx="99193" cy="132129"/>
              </a:xfrm>
              <a:custGeom>
                <a:avLst/>
                <a:gdLst>
                  <a:gd name="connsiteX0" fmla="*/ 99193 w 99193"/>
                  <a:gd name="connsiteY0" fmla="*/ 27575 h 132129"/>
                  <a:gd name="connsiteX1" fmla="*/ 65873 w 99193"/>
                  <a:gd name="connsiteY1" fmla="*/ 15319 h 132129"/>
                  <a:gd name="connsiteX2" fmla="*/ 16085 w 99193"/>
                  <a:gd name="connsiteY2" fmla="*/ 66639 h 132129"/>
                  <a:gd name="connsiteX3" fmla="*/ 65490 w 99193"/>
                  <a:gd name="connsiteY3" fmla="*/ 117576 h 132129"/>
                  <a:gd name="connsiteX4" fmla="*/ 99193 w 99193"/>
                  <a:gd name="connsiteY4" fmla="*/ 104555 h 132129"/>
                  <a:gd name="connsiteX5" fmla="*/ 99193 w 99193"/>
                  <a:gd name="connsiteY5" fmla="*/ 123321 h 132129"/>
                  <a:gd name="connsiteX6" fmla="*/ 65873 w 99193"/>
                  <a:gd name="connsiteY6" fmla="*/ 132130 h 132129"/>
                  <a:gd name="connsiteX7" fmla="*/ 0 w 99193"/>
                  <a:gd name="connsiteY7" fmla="*/ 66639 h 132129"/>
                  <a:gd name="connsiteX8" fmla="*/ 67405 w 99193"/>
                  <a:gd name="connsiteY8" fmla="*/ 0 h 132129"/>
                  <a:gd name="connsiteX9" fmla="*/ 99193 w 99193"/>
                  <a:gd name="connsiteY9" fmla="*/ 8809 h 132129"/>
                  <a:gd name="connsiteX10" fmla="*/ 99193 w 99193"/>
                  <a:gd name="connsiteY10" fmla="*/ 27575 h 132129"/>
                  <a:gd name="connsiteX11" fmla="*/ 99193 w 99193"/>
                  <a:gd name="connsiteY11" fmla="*/ 27575 h 13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9193" h="132129">
                    <a:moveTo>
                      <a:pt x="99193" y="27575"/>
                    </a:moveTo>
                    <a:cubicBezTo>
                      <a:pt x="90001" y="19532"/>
                      <a:pt x="77746" y="15319"/>
                      <a:pt x="65873" y="15319"/>
                    </a:cubicBezTo>
                    <a:cubicBezTo>
                      <a:pt x="37532" y="15319"/>
                      <a:pt x="16085" y="39064"/>
                      <a:pt x="16085" y="66639"/>
                    </a:cubicBezTo>
                    <a:cubicBezTo>
                      <a:pt x="16085" y="94214"/>
                      <a:pt x="37532" y="117576"/>
                      <a:pt x="65490" y="117576"/>
                    </a:cubicBezTo>
                    <a:cubicBezTo>
                      <a:pt x="77746" y="117576"/>
                      <a:pt x="89618" y="112980"/>
                      <a:pt x="99193" y="104555"/>
                    </a:cubicBezTo>
                    <a:lnTo>
                      <a:pt x="99193" y="123321"/>
                    </a:lnTo>
                    <a:cubicBezTo>
                      <a:pt x="89235" y="128683"/>
                      <a:pt x="76980" y="132130"/>
                      <a:pt x="65873" y="132130"/>
                    </a:cubicBezTo>
                    <a:cubicBezTo>
                      <a:pt x="29873" y="132130"/>
                      <a:pt x="0" y="103789"/>
                      <a:pt x="0" y="66639"/>
                    </a:cubicBezTo>
                    <a:cubicBezTo>
                      <a:pt x="0" y="29490"/>
                      <a:pt x="30256" y="0"/>
                      <a:pt x="67405" y="0"/>
                    </a:cubicBezTo>
                    <a:cubicBezTo>
                      <a:pt x="78512" y="0"/>
                      <a:pt x="89618" y="2681"/>
                      <a:pt x="99193" y="8809"/>
                    </a:cubicBezTo>
                    <a:lnTo>
                      <a:pt x="99193" y="27575"/>
                    </a:lnTo>
                    <a:lnTo>
                      <a:pt x="99193" y="27575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手繪多邊形: 圖案 41">
                <a:extLst>
                  <a:ext uri="{FF2B5EF4-FFF2-40B4-BE49-F238E27FC236}">
                    <a16:creationId xmlns:a16="http://schemas.microsoft.com/office/drawing/2014/main" id="{6447B0DC-A93A-EFC3-D281-B7CC73B84E8F}"/>
                  </a:ext>
                </a:extLst>
              </p:cNvPr>
              <p:cNvSpPr/>
              <p:nvPr/>
            </p:nvSpPr>
            <p:spPr>
              <a:xfrm>
                <a:off x="2294028" y="310033"/>
                <a:ext cx="68171" cy="126001"/>
              </a:xfrm>
              <a:custGeom>
                <a:avLst/>
                <a:gdLst>
                  <a:gd name="connsiteX0" fmla="*/ 0 w 68171"/>
                  <a:gd name="connsiteY0" fmla="*/ 0 h 126001"/>
                  <a:gd name="connsiteX1" fmla="*/ 68171 w 68171"/>
                  <a:gd name="connsiteY1" fmla="*/ 0 h 126001"/>
                  <a:gd name="connsiteX2" fmla="*/ 68171 w 68171"/>
                  <a:gd name="connsiteY2" fmla="*/ 14170 h 126001"/>
                  <a:gd name="connsiteX3" fmla="*/ 15702 w 68171"/>
                  <a:gd name="connsiteY3" fmla="*/ 14170 h 126001"/>
                  <a:gd name="connsiteX4" fmla="*/ 15702 w 68171"/>
                  <a:gd name="connsiteY4" fmla="*/ 49788 h 126001"/>
                  <a:gd name="connsiteX5" fmla="*/ 66256 w 68171"/>
                  <a:gd name="connsiteY5" fmla="*/ 49788 h 126001"/>
                  <a:gd name="connsiteX6" fmla="*/ 66256 w 68171"/>
                  <a:gd name="connsiteY6" fmla="*/ 63958 h 126001"/>
                  <a:gd name="connsiteX7" fmla="*/ 15702 w 68171"/>
                  <a:gd name="connsiteY7" fmla="*/ 63958 h 126001"/>
                  <a:gd name="connsiteX8" fmla="*/ 15702 w 68171"/>
                  <a:gd name="connsiteY8" fmla="*/ 111831 h 126001"/>
                  <a:gd name="connsiteX9" fmla="*/ 68171 w 68171"/>
                  <a:gd name="connsiteY9" fmla="*/ 111831 h 126001"/>
                  <a:gd name="connsiteX10" fmla="*/ 68171 w 68171"/>
                  <a:gd name="connsiteY10" fmla="*/ 126002 h 126001"/>
                  <a:gd name="connsiteX11" fmla="*/ 383 w 68171"/>
                  <a:gd name="connsiteY11" fmla="*/ 126002 h 126001"/>
                  <a:gd name="connsiteX12" fmla="*/ 0 w 68171"/>
                  <a:gd name="connsiteY12" fmla="*/ 0 h 126001"/>
                  <a:gd name="connsiteX13" fmla="*/ 0 w 68171"/>
                  <a:gd name="connsiteY13" fmla="*/ 0 h 12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8171" h="126001">
                    <a:moveTo>
                      <a:pt x="0" y="0"/>
                    </a:moveTo>
                    <a:lnTo>
                      <a:pt x="68171" y="0"/>
                    </a:lnTo>
                    <a:lnTo>
                      <a:pt x="68171" y="14170"/>
                    </a:lnTo>
                    <a:lnTo>
                      <a:pt x="15702" y="14170"/>
                    </a:lnTo>
                    <a:lnTo>
                      <a:pt x="15702" y="49788"/>
                    </a:lnTo>
                    <a:lnTo>
                      <a:pt x="66256" y="49788"/>
                    </a:lnTo>
                    <a:lnTo>
                      <a:pt x="66256" y="63958"/>
                    </a:lnTo>
                    <a:lnTo>
                      <a:pt x="15702" y="63958"/>
                    </a:lnTo>
                    <a:lnTo>
                      <a:pt x="15702" y="111831"/>
                    </a:lnTo>
                    <a:lnTo>
                      <a:pt x="68171" y="111831"/>
                    </a:lnTo>
                    <a:lnTo>
                      <a:pt x="68171" y="126002"/>
                    </a:lnTo>
                    <a:lnTo>
                      <a:pt x="383" y="12600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手繪多邊形: 圖案 42">
                <a:extLst>
                  <a:ext uri="{FF2B5EF4-FFF2-40B4-BE49-F238E27FC236}">
                    <a16:creationId xmlns:a16="http://schemas.microsoft.com/office/drawing/2014/main" id="{4EED1F32-15AC-D1E4-B5CB-5BCC634CDCDF}"/>
                  </a:ext>
                </a:extLst>
              </p:cNvPr>
              <p:cNvSpPr/>
              <p:nvPr/>
            </p:nvSpPr>
            <p:spPr>
              <a:xfrm>
                <a:off x="492853" y="506121"/>
                <a:ext cx="120257" cy="131746"/>
              </a:xfrm>
              <a:custGeom>
                <a:avLst/>
                <a:gdLst>
                  <a:gd name="connsiteX0" fmla="*/ 31022 w 120257"/>
                  <a:gd name="connsiteY0" fmla="*/ 99959 h 131746"/>
                  <a:gd name="connsiteX1" fmla="*/ 16851 w 120257"/>
                  <a:gd name="connsiteY1" fmla="*/ 131747 h 131746"/>
                  <a:gd name="connsiteX2" fmla="*/ 0 w 120257"/>
                  <a:gd name="connsiteY2" fmla="*/ 131747 h 131746"/>
                  <a:gd name="connsiteX3" fmla="*/ 60129 w 120257"/>
                  <a:gd name="connsiteY3" fmla="*/ 0 h 131746"/>
                  <a:gd name="connsiteX4" fmla="*/ 120257 w 120257"/>
                  <a:gd name="connsiteY4" fmla="*/ 131747 h 131746"/>
                  <a:gd name="connsiteX5" fmla="*/ 103406 w 120257"/>
                  <a:gd name="connsiteY5" fmla="*/ 131747 h 131746"/>
                  <a:gd name="connsiteX6" fmla="*/ 89235 w 120257"/>
                  <a:gd name="connsiteY6" fmla="*/ 99959 h 131746"/>
                  <a:gd name="connsiteX7" fmla="*/ 31022 w 120257"/>
                  <a:gd name="connsiteY7" fmla="*/ 99959 h 131746"/>
                  <a:gd name="connsiteX8" fmla="*/ 60129 w 120257"/>
                  <a:gd name="connsiteY8" fmla="*/ 34469 h 131746"/>
                  <a:gd name="connsiteX9" fmla="*/ 37532 w 120257"/>
                  <a:gd name="connsiteY9" fmla="*/ 85405 h 131746"/>
                  <a:gd name="connsiteX10" fmla="*/ 82725 w 120257"/>
                  <a:gd name="connsiteY10" fmla="*/ 85405 h 131746"/>
                  <a:gd name="connsiteX11" fmla="*/ 60129 w 120257"/>
                  <a:gd name="connsiteY11" fmla="*/ 34469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0257" h="131746">
                    <a:moveTo>
                      <a:pt x="31022" y="99959"/>
                    </a:moveTo>
                    <a:lnTo>
                      <a:pt x="16851" y="131747"/>
                    </a:lnTo>
                    <a:lnTo>
                      <a:pt x="0" y="131747"/>
                    </a:lnTo>
                    <a:lnTo>
                      <a:pt x="60129" y="0"/>
                    </a:lnTo>
                    <a:lnTo>
                      <a:pt x="120257" y="131747"/>
                    </a:lnTo>
                    <a:lnTo>
                      <a:pt x="103406" y="131747"/>
                    </a:lnTo>
                    <a:lnTo>
                      <a:pt x="89235" y="99959"/>
                    </a:lnTo>
                    <a:lnTo>
                      <a:pt x="31022" y="99959"/>
                    </a:lnTo>
                    <a:close/>
                    <a:moveTo>
                      <a:pt x="60129" y="34469"/>
                    </a:moveTo>
                    <a:lnTo>
                      <a:pt x="37532" y="85405"/>
                    </a:lnTo>
                    <a:lnTo>
                      <a:pt x="82725" y="85405"/>
                    </a:lnTo>
                    <a:lnTo>
                      <a:pt x="60129" y="34469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手繪多邊形: 圖案 43">
                <a:extLst>
                  <a:ext uri="{FF2B5EF4-FFF2-40B4-BE49-F238E27FC236}">
                    <a16:creationId xmlns:a16="http://schemas.microsoft.com/office/drawing/2014/main" id="{730E3C34-E4C2-ED53-606E-10B55C97E5EF}"/>
                  </a:ext>
                </a:extLst>
              </p:cNvPr>
              <p:cNvSpPr/>
              <p:nvPr/>
            </p:nvSpPr>
            <p:spPr>
              <a:xfrm>
                <a:off x="624217" y="505355"/>
                <a:ext cx="110682" cy="137491"/>
              </a:xfrm>
              <a:custGeom>
                <a:avLst/>
                <a:gdLst>
                  <a:gd name="connsiteX0" fmla="*/ 0 w 110682"/>
                  <a:gd name="connsiteY0" fmla="*/ 0 h 137491"/>
                  <a:gd name="connsiteX1" fmla="*/ 94980 w 110682"/>
                  <a:gd name="connsiteY1" fmla="*/ 99576 h 137491"/>
                  <a:gd name="connsiteX2" fmla="*/ 94980 w 110682"/>
                  <a:gd name="connsiteY2" fmla="*/ 6128 h 137491"/>
                  <a:gd name="connsiteX3" fmla="*/ 110683 w 110682"/>
                  <a:gd name="connsiteY3" fmla="*/ 6128 h 137491"/>
                  <a:gd name="connsiteX4" fmla="*/ 110683 w 110682"/>
                  <a:gd name="connsiteY4" fmla="*/ 137491 h 137491"/>
                  <a:gd name="connsiteX5" fmla="*/ 15702 w 110682"/>
                  <a:gd name="connsiteY5" fmla="*/ 37915 h 137491"/>
                  <a:gd name="connsiteX6" fmla="*/ 15702 w 110682"/>
                  <a:gd name="connsiteY6" fmla="*/ 132130 h 137491"/>
                  <a:gd name="connsiteX7" fmla="*/ 0 w 110682"/>
                  <a:gd name="connsiteY7" fmla="*/ 132130 h 137491"/>
                  <a:gd name="connsiteX8" fmla="*/ 0 w 110682"/>
                  <a:gd name="connsiteY8" fmla="*/ 0 h 137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682" h="137491">
                    <a:moveTo>
                      <a:pt x="0" y="0"/>
                    </a:moveTo>
                    <a:lnTo>
                      <a:pt x="94980" y="99576"/>
                    </a:lnTo>
                    <a:lnTo>
                      <a:pt x="94980" y="6128"/>
                    </a:lnTo>
                    <a:lnTo>
                      <a:pt x="110683" y="6128"/>
                    </a:lnTo>
                    <a:lnTo>
                      <a:pt x="110683" y="137491"/>
                    </a:lnTo>
                    <a:lnTo>
                      <a:pt x="15702" y="37915"/>
                    </a:lnTo>
                    <a:lnTo>
                      <a:pt x="15702" y="132130"/>
                    </a:lnTo>
                    <a:lnTo>
                      <a:pt x="0" y="132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手繪多邊形: 圖案 44">
                <a:extLst>
                  <a:ext uri="{FF2B5EF4-FFF2-40B4-BE49-F238E27FC236}">
                    <a16:creationId xmlns:a16="http://schemas.microsoft.com/office/drawing/2014/main" id="{2992E301-EE46-1AC6-41E9-4D3A94945780}"/>
                  </a:ext>
                </a:extLst>
              </p:cNvPr>
              <p:cNvSpPr/>
              <p:nvPr/>
            </p:nvSpPr>
            <p:spPr>
              <a:xfrm>
                <a:off x="757112" y="511483"/>
                <a:ext cx="96895" cy="126384"/>
              </a:xfrm>
              <a:custGeom>
                <a:avLst/>
                <a:gdLst>
                  <a:gd name="connsiteX0" fmla="*/ 0 w 96895"/>
                  <a:gd name="connsiteY0" fmla="*/ 0 h 126384"/>
                  <a:gd name="connsiteX1" fmla="*/ 26043 w 96895"/>
                  <a:gd name="connsiteY1" fmla="*/ 0 h 126384"/>
                  <a:gd name="connsiteX2" fmla="*/ 96895 w 96895"/>
                  <a:gd name="connsiteY2" fmla="*/ 62426 h 126384"/>
                  <a:gd name="connsiteX3" fmla="*/ 25660 w 96895"/>
                  <a:gd name="connsiteY3" fmla="*/ 126385 h 126384"/>
                  <a:gd name="connsiteX4" fmla="*/ 0 w 96895"/>
                  <a:gd name="connsiteY4" fmla="*/ 126385 h 126384"/>
                  <a:gd name="connsiteX5" fmla="*/ 0 w 96895"/>
                  <a:gd name="connsiteY5" fmla="*/ 0 h 126384"/>
                  <a:gd name="connsiteX6" fmla="*/ 16085 w 96895"/>
                  <a:gd name="connsiteY6" fmla="*/ 112214 h 126384"/>
                  <a:gd name="connsiteX7" fmla="*/ 21447 w 96895"/>
                  <a:gd name="connsiteY7" fmla="*/ 112214 h 126384"/>
                  <a:gd name="connsiteX8" fmla="*/ 81576 w 96895"/>
                  <a:gd name="connsiteY8" fmla="*/ 63575 h 126384"/>
                  <a:gd name="connsiteX9" fmla="*/ 21447 w 96895"/>
                  <a:gd name="connsiteY9" fmla="*/ 14936 h 126384"/>
                  <a:gd name="connsiteX10" fmla="*/ 16085 w 96895"/>
                  <a:gd name="connsiteY10" fmla="*/ 14936 h 126384"/>
                  <a:gd name="connsiteX11" fmla="*/ 16085 w 96895"/>
                  <a:gd name="connsiteY11" fmla="*/ 112214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6895" h="126384">
                    <a:moveTo>
                      <a:pt x="0" y="0"/>
                    </a:moveTo>
                    <a:lnTo>
                      <a:pt x="26043" y="0"/>
                    </a:lnTo>
                    <a:cubicBezTo>
                      <a:pt x="64724" y="0"/>
                      <a:pt x="96895" y="20681"/>
                      <a:pt x="96895" y="62426"/>
                    </a:cubicBezTo>
                    <a:cubicBezTo>
                      <a:pt x="96895" y="105704"/>
                      <a:pt x="65107" y="126385"/>
                      <a:pt x="25660" y="126385"/>
                    </a:cubicBezTo>
                    <a:lnTo>
                      <a:pt x="0" y="126385"/>
                    </a:lnTo>
                    <a:lnTo>
                      <a:pt x="0" y="0"/>
                    </a:lnTo>
                    <a:close/>
                    <a:moveTo>
                      <a:pt x="16085" y="112214"/>
                    </a:moveTo>
                    <a:lnTo>
                      <a:pt x="21447" y="112214"/>
                    </a:lnTo>
                    <a:cubicBezTo>
                      <a:pt x="53618" y="112214"/>
                      <a:pt x="81576" y="100342"/>
                      <a:pt x="81576" y="63575"/>
                    </a:cubicBezTo>
                    <a:cubicBezTo>
                      <a:pt x="81576" y="26809"/>
                      <a:pt x="54001" y="14936"/>
                      <a:pt x="21447" y="14936"/>
                    </a:cubicBezTo>
                    <a:lnTo>
                      <a:pt x="16085" y="14936"/>
                    </a:lnTo>
                    <a:lnTo>
                      <a:pt x="16085" y="112214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手繪多邊形: 圖案 45">
                <a:extLst>
                  <a:ext uri="{FF2B5EF4-FFF2-40B4-BE49-F238E27FC236}">
                    <a16:creationId xmlns:a16="http://schemas.microsoft.com/office/drawing/2014/main" id="{4603D6B6-CE16-177C-B9A1-2B33CEC2EE38}"/>
                  </a:ext>
                </a:extLst>
              </p:cNvPr>
              <p:cNvSpPr/>
              <p:nvPr/>
            </p:nvSpPr>
            <p:spPr>
              <a:xfrm>
                <a:off x="910306" y="511483"/>
                <a:ext cx="75830" cy="126384"/>
              </a:xfrm>
              <a:custGeom>
                <a:avLst/>
                <a:gdLst>
                  <a:gd name="connsiteX0" fmla="*/ 45958 w 75830"/>
                  <a:gd name="connsiteY0" fmla="*/ 126385 h 126384"/>
                  <a:gd name="connsiteX1" fmla="*/ 30256 w 75830"/>
                  <a:gd name="connsiteY1" fmla="*/ 126385 h 126384"/>
                  <a:gd name="connsiteX2" fmla="*/ 30256 w 75830"/>
                  <a:gd name="connsiteY2" fmla="*/ 14170 h 126384"/>
                  <a:gd name="connsiteX3" fmla="*/ 0 w 75830"/>
                  <a:gd name="connsiteY3" fmla="*/ 14170 h 126384"/>
                  <a:gd name="connsiteX4" fmla="*/ 0 w 75830"/>
                  <a:gd name="connsiteY4" fmla="*/ 0 h 126384"/>
                  <a:gd name="connsiteX5" fmla="*/ 75831 w 75830"/>
                  <a:gd name="connsiteY5" fmla="*/ 0 h 126384"/>
                  <a:gd name="connsiteX6" fmla="*/ 75831 w 75830"/>
                  <a:gd name="connsiteY6" fmla="*/ 14170 h 126384"/>
                  <a:gd name="connsiteX7" fmla="*/ 45575 w 75830"/>
                  <a:gd name="connsiteY7" fmla="*/ 14170 h 126384"/>
                  <a:gd name="connsiteX8" fmla="*/ 45958 w 75830"/>
                  <a:gd name="connsiteY8" fmla="*/ 126385 h 126384"/>
                  <a:gd name="connsiteX9" fmla="*/ 45958 w 75830"/>
                  <a:gd name="connsiteY9" fmla="*/ 126385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830" h="126384">
                    <a:moveTo>
                      <a:pt x="45958" y="126385"/>
                    </a:moveTo>
                    <a:lnTo>
                      <a:pt x="30256" y="126385"/>
                    </a:lnTo>
                    <a:lnTo>
                      <a:pt x="30256" y="14170"/>
                    </a:lnTo>
                    <a:lnTo>
                      <a:pt x="0" y="14170"/>
                    </a:lnTo>
                    <a:lnTo>
                      <a:pt x="0" y="0"/>
                    </a:lnTo>
                    <a:lnTo>
                      <a:pt x="75831" y="0"/>
                    </a:lnTo>
                    <a:lnTo>
                      <a:pt x="75831" y="14170"/>
                    </a:lnTo>
                    <a:lnTo>
                      <a:pt x="45575" y="14170"/>
                    </a:lnTo>
                    <a:lnTo>
                      <a:pt x="45958" y="126385"/>
                    </a:lnTo>
                    <a:lnTo>
                      <a:pt x="45958" y="126385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手繪多邊形: 圖案 46">
                <a:extLst>
                  <a:ext uri="{FF2B5EF4-FFF2-40B4-BE49-F238E27FC236}">
                    <a16:creationId xmlns:a16="http://schemas.microsoft.com/office/drawing/2014/main" id="{5009CFF2-EC80-7D76-758F-19BE2F3079DF}"/>
                  </a:ext>
                </a:extLst>
              </p:cNvPr>
              <p:cNvSpPr/>
              <p:nvPr/>
            </p:nvSpPr>
            <p:spPr>
              <a:xfrm>
                <a:off x="999924" y="511100"/>
                <a:ext cx="68171" cy="126001"/>
              </a:xfrm>
              <a:custGeom>
                <a:avLst/>
                <a:gdLst>
                  <a:gd name="connsiteX0" fmla="*/ 0 w 68171"/>
                  <a:gd name="connsiteY0" fmla="*/ 383 h 126001"/>
                  <a:gd name="connsiteX1" fmla="*/ 67788 w 68171"/>
                  <a:gd name="connsiteY1" fmla="*/ 383 h 126001"/>
                  <a:gd name="connsiteX2" fmla="*/ 67788 w 68171"/>
                  <a:gd name="connsiteY2" fmla="*/ 14553 h 126001"/>
                  <a:gd name="connsiteX3" fmla="*/ 15319 w 68171"/>
                  <a:gd name="connsiteY3" fmla="*/ 14553 h 126001"/>
                  <a:gd name="connsiteX4" fmla="*/ 15319 w 68171"/>
                  <a:gd name="connsiteY4" fmla="*/ 49788 h 126001"/>
                  <a:gd name="connsiteX5" fmla="*/ 66256 w 68171"/>
                  <a:gd name="connsiteY5" fmla="*/ 49788 h 126001"/>
                  <a:gd name="connsiteX6" fmla="*/ 66256 w 68171"/>
                  <a:gd name="connsiteY6" fmla="*/ 63958 h 126001"/>
                  <a:gd name="connsiteX7" fmla="*/ 15702 w 68171"/>
                  <a:gd name="connsiteY7" fmla="*/ 63958 h 126001"/>
                  <a:gd name="connsiteX8" fmla="*/ 15702 w 68171"/>
                  <a:gd name="connsiteY8" fmla="*/ 111831 h 126001"/>
                  <a:gd name="connsiteX9" fmla="*/ 68171 w 68171"/>
                  <a:gd name="connsiteY9" fmla="*/ 111831 h 126001"/>
                  <a:gd name="connsiteX10" fmla="*/ 68171 w 68171"/>
                  <a:gd name="connsiteY10" fmla="*/ 126002 h 126001"/>
                  <a:gd name="connsiteX11" fmla="*/ 383 w 68171"/>
                  <a:gd name="connsiteY11" fmla="*/ 126002 h 126001"/>
                  <a:gd name="connsiteX12" fmla="*/ 383 w 68171"/>
                  <a:gd name="connsiteY12" fmla="*/ 0 h 126001"/>
                  <a:gd name="connsiteX13" fmla="*/ 0 w 68171"/>
                  <a:gd name="connsiteY13" fmla="*/ 0 h 126001"/>
                  <a:gd name="connsiteX14" fmla="*/ 0 w 68171"/>
                  <a:gd name="connsiteY14" fmla="*/ 383 h 12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171" h="126001">
                    <a:moveTo>
                      <a:pt x="0" y="383"/>
                    </a:moveTo>
                    <a:lnTo>
                      <a:pt x="67788" y="383"/>
                    </a:lnTo>
                    <a:lnTo>
                      <a:pt x="67788" y="14553"/>
                    </a:lnTo>
                    <a:lnTo>
                      <a:pt x="15319" y="14553"/>
                    </a:lnTo>
                    <a:lnTo>
                      <a:pt x="15319" y="49788"/>
                    </a:lnTo>
                    <a:lnTo>
                      <a:pt x="66256" y="49788"/>
                    </a:lnTo>
                    <a:lnTo>
                      <a:pt x="66256" y="63958"/>
                    </a:lnTo>
                    <a:lnTo>
                      <a:pt x="15702" y="63958"/>
                    </a:lnTo>
                    <a:lnTo>
                      <a:pt x="15702" y="111831"/>
                    </a:lnTo>
                    <a:lnTo>
                      <a:pt x="68171" y="111831"/>
                    </a:lnTo>
                    <a:lnTo>
                      <a:pt x="68171" y="126002"/>
                    </a:lnTo>
                    <a:lnTo>
                      <a:pt x="383" y="126002"/>
                    </a:lnTo>
                    <a:lnTo>
                      <a:pt x="383" y="0"/>
                    </a:lnTo>
                    <a:lnTo>
                      <a:pt x="0" y="0"/>
                    </a:lnTo>
                    <a:lnTo>
                      <a:pt x="0" y="383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手繪多邊形: 圖案 47">
                <a:extLst>
                  <a:ext uri="{FF2B5EF4-FFF2-40B4-BE49-F238E27FC236}">
                    <a16:creationId xmlns:a16="http://schemas.microsoft.com/office/drawing/2014/main" id="{03E63ECB-E52B-E9AA-8642-7B1FFB9DD121}"/>
                  </a:ext>
                </a:extLst>
              </p:cNvPr>
              <p:cNvSpPr/>
              <p:nvPr/>
            </p:nvSpPr>
            <p:spPr>
              <a:xfrm>
                <a:off x="1081883" y="508036"/>
                <a:ext cx="99192" cy="132129"/>
              </a:xfrm>
              <a:custGeom>
                <a:avLst/>
                <a:gdLst>
                  <a:gd name="connsiteX0" fmla="*/ 99193 w 99192"/>
                  <a:gd name="connsiteY0" fmla="*/ 27575 h 132129"/>
                  <a:gd name="connsiteX1" fmla="*/ 65873 w 99192"/>
                  <a:gd name="connsiteY1" fmla="*/ 15319 h 132129"/>
                  <a:gd name="connsiteX2" fmla="*/ 16085 w 99192"/>
                  <a:gd name="connsiteY2" fmla="*/ 66639 h 132129"/>
                  <a:gd name="connsiteX3" fmla="*/ 65490 w 99192"/>
                  <a:gd name="connsiteY3" fmla="*/ 117576 h 132129"/>
                  <a:gd name="connsiteX4" fmla="*/ 99193 w 99192"/>
                  <a:gd name="connsiteY4" fmla="*/ 104555 h 132129"/>
                  <a:gd name="connsiteX5" fmla="*/ 99193 w 99192"/>
                  <a:gd name="connsiteY5" fmla="*/ 123321 h 132129"/>
                  <a:gd name="connsiteX6" fmla="*/ 65873 w 99192"/>
                  <a:gd name="connsiteY6" fmla="*/ 132130 h 132129"/>
                  <a:gd name="connsiteX7" fmla="*/ 0 w 99192"/>
                  <a:gd name="connsiteY7" fmla="*/ 66639 h 132129"/>
                  <a:gd name="connsiteX8" fmla="*/ 67405 w 99192"/>
                  <a:gd name="connsiteY8" fmla="*/ 0 h 132129"/>
                  <a:gd name="connsiteX9" fmla="*/ 99193 w 99192"/>
                  <a:gd name="connsiteY9" fmla="*/ 8809 h 132129"/>
                  <a:gd name="connsiteX10" fmla="*/ 99193 w 99192"/>
                  <a:gd name="connsiteY10" fmla="*/ 27575 h 132129"/>
                  <a:gd name="connsiteX11" fmla="*/ 99193 w 99192"/>
                  <a:gd name="connsiteY11" fmla="*/ 27575 h 13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9192" h="132129">
                    <a:moveTo>
                      <a:pt x="99193" y="27575"/>
                    </a:moveTo>
                    <a:cubicBezTo>
                      <a:pt x="90001" y="19532"/>
                      <a:pt x="77746" y="15319"/>
                      <a:pt x="65873" y="15319"/>
                    </a:cubicBezTo>
                    <a:cubicBezTo>
                      <a:pt x="37532" y="15319"/>
                      <a:pt x="16085" y="39064"/>
                      <a:pt x="16085" y="66639"/>
                    </a:cubicBezTo>
                    <a:cubicBezTo>
                      <a:pt x="16085" y="94214"/>
                      <a:pt x="37532" y="117576"/>
                      <a:pt x="65490" y="117576"/>
                    </a:cubicBezTo>
                    <a:cubicBezTo>
                      <a:pt x="77746" y="117576"/>
                      <a:pt x="89618" y="112980"/>
                      <a:pt x="99193" y="104555"/>
                    </a:cubicBezTo>
                    <a:lnTo>
                      <a:pt x="99193" y="123321"/>
                    </a:lnTo>
                    <a:cubicBezTo>
                      <a:pt x="89235" y="128683"/>
                      <a:pt x="76980" y="132130"/>
                      <a:pt x="65873" y="132130"/>
                    </a:cubicBezTo>
                    <a:cubicBezTo>
                      <a:pt x="29873" y="132130"/>
                      <a:pt x="0" y="103789"/>
                      <a:pt x="0" y="66639"/>
                    </a:cubicBezTo>
                    <a:cubicBezTo>
                      <a:pt x="0" y="29490"/>
                      <a:pt x="30256" y="0"/>
                      <a:pt x="67405" y="0"/>
                    </a:cubicBezTo>
                    <a:cubicBezTo>
                      <a:pt x="78512" y="0"/>
                      <a:pt x="89618" y="2681"/>
                      <a:pt x="99193" y="8809"/>
                    </a:cubicBezTo>
                    <a:lnTo>
                      <a:pt x="99193" y="27575"/>
                    </a:lnTo>
                    <a:lnTo>
                      <a:pt x="99193" y="27575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手繪多邊形: 圖案 48">
                <a:extLst>
                  <a:ext uri="{FF2B5EF4-FFF2-40B4-BE49-F238E27FC236}">
                    <a16:creationId xmlns:a16="http://schemas.microsoft.com/office/drawing/2014/main" id="{8D18F3B1-4A62-FB4D-4F7B-F80F7C079ED0}"/>
                  </a:ext>
                </a:extLst>
              </p:cNvPr>
              <p:cNvSpPr/>
              <p:nvPr/>
            </p:nvSpPr>
            <p:spPr>
              <a:xfrm>
                <a:off x="1200225" y="511483"/>
                <a:ext cx="91533" cy="126384"/>
              </a:xfrm>
              <a:custGeom>
                <a:avLst/>
                <a:gdLst>
                  <a:gd name="connsiteX0" fmla="*/ 75831 w 91533"/>
                  <a:gd name="connsiteY0" fmla="*/ 50937 h 126384"/>
                  <a:gd name="connsiteX1" fmla="*/ 75831 w 91533"/>
                  <a:gd name="connsiteY1" fmla="*/ 0 h 126384"/>
                  <a:gd name="connsiteX2" fmla="*/ 91533 w 91533"/>
                  <a:gd name="connsiteY2" fmla="*/ 0 h 126384"/>
                  <a:gd name="connsiteX3" fmla="*/ 91533 w 91533"/>
                  <a:gd name="connsiteY3" fmla="*/ 126385 h 126384"/>
                  <a:gd name="connsiteX4" fmla="*/ 75831 w 91533"/>
                  <a:gd name="connsiteY4" fmla="*/ 126385 h 126384"/>
                  <a:gd name="connsiteX5" fmla="*/ 75831 w 91533"/>
                  <a:gd name="connsiteY5" fmla="*/ 65873 h 126384"/>
                  <a:gd name="connsiteX6" fmla="*/ 15702 w 91533"/>
                  <a:gd name="connsiteY6" fmla="*/ 65873 h 126384"/>
                  <a:gd name="connsiteX7" fmla="*/ 15702 w 91533"/>
                  <a:gd name="connsiteY7" fmla="*/ 126385 h 126384"/>
                  <a:gd name="connsiteX8" fmla="*/ 0 w 91533"/>
                  <a:gd name="connsiteY8" fmla="*/ 126385 h 126384"/>
                  <a:gd name="connsiteX9" fmla="*/ 0 w 91533"/>
                  <a:gd name="connsiteY9" fmla="*/ 0 h 126384"/>
                  <a:gd name="connsiteX10" fmla="*/ 15702 w 91533"/>
                  <a:gd name="connsiteY10" fmla="*/ 0 h 126384"/>
                  <a:gd name="connsiteX11" fmla="*/ 15702 w 91533"/>
                  <a:gd name="connsiteY11" fmla="*/ 50937 h 126384"/>
                  <a:gd name="connsiteX12" fmla="*/ 75831 w 91533"/>
                  <a:gd name="connsiteY12" fmla="*/ 50937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533" h="126384">
                    <a:moveTo>
                      <a:pt x="75831" y="50937"/>
                    </a:moveTo>
                    <a:lnTo>
                      <a:pt x="75831" y="0"/>
                    </a:lnTo>
                    <a:lnTo>
                      <a:pt x="91533" y="0"/>
                    </a:lnTo>
                    <a:lnTo>
                      <a:pt x="91533" y="126385"/>
                    </a:lnTo>
                    <a:lnTo>
                      <a:pt x="75831" y="126385"/>
                    </a:lnTo>
                    <a:lnTo>
                      <a:pt x="75831" y="65873"/>
                    </a:lnTo>
                    <a:lnTo>
                      <a:pt x="15702" y="65873"/>
                    </a:lnTo>
                    <a:lnTo>
                      <a:pt x="15702" y="126385"/>
                    </a:lnTo>
                    <a:lnTo>
                      <a:pt x="0" y="126385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50937"/>
                    </a:lnTo>
                    <a:cubicBezTo>
                      <a:pt x="15702" y="50937"/>
                      <a:pt x="75831" y="50937"/>
                      <a:pt x="75831" y="50937"/>
                    </a:cubicBez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手繪多邊形: 圖案 49">
                <a:extLst>
                  <a:ext uri="{FF2B5EF4-FFF2-40B4-BE49-F238E27FC236}">
                    <a16:creationId xmlns:a16="http://schemas.microsoft.com/office/drawing/2014/main" id="{A5906812-C91A-4A82-6815-43D9C364F941}"/>
                  </a:ext>
                </a:extLst>
              </p:cNvPr>
              <p:cNvSpPr/>
              <p:nvPr/>
            </p:nvSpPr>
            <p:spPr>
              <a:xfrm>
                <a:off x="1315120" y="505355"/>
                <a:ext cx="110682" cy="137491"/>
              </a:xfrm>
              <a:custGeom>
                <a:avLst/>
                <a:gdLst>
                  <a:gd name="connsiteX0" fmla="*/ 0 w 110682"/>
                  <a:gd name="connsiteY0" fmla="*/ 0 h 137491"/>
                  <a:gd name="connsiteX1" fmla="*/ 94980 w 110682"/>
                  <a:gd name="connsiteY1" fmla="*/ 99576 h 137491"/>
                  <a:gd name="connsiteX2" fmla="*/ 94980 w 110682"/>
                  <a:gd name="connsiteY2" fmla="*/ 6128 h 137491"/>
                  <a:gd name="connsiteX3" fmla="*/ 110682 w 110682"/>
                  <a:gd name="connsiteY3" fmla="*/ 6128 h 137491"/>
                  <a:gd name="connsiteX4" fmla="*/ 110682 w 110682"/>
                  <a:gd name="connsiteY4" fmla="*/ 137491 h 137491"/>
                  <a:gd name="connsiteX5" fmla="*/ 15702 w 110682"/>
                  <a:gd name="connsiteY5" fmla="*/ 37915 h 137491"/>
                  <a:gd name="connsiteX6" fmla="*/ 15702 w 110682"/>
                  <a:gd name="connsiteY6" fmla="*/ 132130 h 137491"/>
                  <a:gd name="connsiteX7" fmla="*/ 0 w 110682"/>
                  <a:gd name="connsiteY7" fmla="*/ 132130 h 137491"/>
                  <a:gd name="connsiteX8" fmla="*/ 0 w 110682"/>
                  <a:gd name="connsiteY8" fmla="*/ 0 h 137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682" h="137491">
                    <a:moveTo>
                      <a:pt x="0" y="0"/>
                    </a:moveTo>
                    <a:lnTo>
                      <a:pt x="94980" y="99576"/>
                    </a:lnTo>
                    <a:lnTo>
                      <a:pt x="94980" y="6128"/>
                    </a:lnTo>
                    <a:lnTo>
                      <a:pt x="110682" y="6128"/>
                    </a:lnTo>
                    <a:lnTo>
                      <a:pt x="110682" y="137491"/>
                    </a:lnTo>
                    <a:lnTo>
                      <a:pt x="15702" y="37915"/>
                    </a:lnTo>
                    <a:lnTo>
                      <a:pt x="15702" y="132130"/>
                    </a:lnTo>
                    <a:lnTo>
                      <a:pt x="0" y="132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手繪多邊形: 圖案 50">
                <a:extLst>
                  <a:ext uri="{FF2B5EF4-FFF2-40B4-BE49-F238E27FC236}">
                    <a16:creationId xmlns:a16="http://schemas.microsoft.com/office/drawing/2014/main" id="{07B2656C-DFFC-48F3-E3DF-5E968708F3C9}"/>
                  </a:ext>
                </a:extLst>
              </p:cNvPr>
              <p:cNvSpPr/>
              <p:nvPr/>
            </p:nvSpPr>
            <p:spPr>
              <a:xfrm>
                <a:off x="1440739" y="508802"/>
                <a:ext cx="132512" cy="131746"/>
              </a:xfrm>
              <a:custGeom>
                <a:avLst/>
                <a:gdLst>
                  <a:gd name="connsiteX0" fmla="*/ 132513 w 132512"/>
                  <a:gd name="connsiteY0" fmla="*/ 65873 h 131746"/>
                  <a:gd name="connsiteX1" fmla="*/ 66256 w 132512"/>
                  <a:gd name="connsiteY1" fmla="*/ 131747 h 131746"/>
                  <a:gd name="connsiteX2" fmla="*/ 0 w 132512"/>
                  <a:gd name="connsiteY2" fmla="*/ 65873 h 131746"/>
                  <a:gd name="connsiteX3" fmla="*/ 66256 w 132512"/>
                  <a:gd name="connsiteY3" fmla="*/ 0 h 131746"/>
                  <a:gd name="connsiteX4" fmla="*/ 132513 w 132512"/>
                  <a:gd name="connsiteY4" fmla="*/ 65873 h 131746"/>
                  <a:gd name="connsiteX5" fmla="*/ 116810 w 132512"/>
                  <a:gd name="connsiteY5" fmla="*/ 65873 h 131746"/>
                  <a:gd name="connsiteX6" fmla="*/ 66639 w 132512"/>
                  <a:gd name="connsiteY6" fmla="*/ 14936 h 131746"/>
                  <a:gd name="connsiteX7" fmla="*/ 16468 w 132512"/>
                  <a:gd name="connsiteY7" fmla="*/ 65873 h 131746"/>
                  <a:gd name="connsiteX8" fmla="*/ 66639 w 132512"/>
                  <a:gd name="connsiteY8" fmla="*/ 116810 h 131746"/>
                  <a:gd name="connsiteX9" fmla="*/ 116810 w 132512"/>
                  <a:gd name="connsiteY9" fmla="*/ 65873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512" h="131746">
                    <a:moveTo>
                      <a:pt x="132513" y="65873"/>
                    </a:moveTo>
                    <a:cubicBezTo>
                      <a:pt x="132513" y="103406"/>
                      <a:pt x="102640" y="131747"/>
                      <a:pt x="66256" y="131747"/>
                    </a:cubicBezTo>
                    <a:cubicBezTo>
                      <a:pt x="29873" y="131747"/>
                      <a:pt x="0" y="103406"/>
                      <a:pt x="0" y="65873"/>
                    </a:cubicBezTo>
                    <a:cubicBezTo>
                      <a:pt x="0" y="29873"/>
                      <a:pt x="30256" y="0"/>
                      <a:pt x="66256" y="0"/>
                    </a:cubicBezTo>
                    <a:cubicBezTo>
                      <a:pt x="102640" y="0"/>
                      <a:pt x="132513" y="29490"/>
                      <a:pt x="132513" y="65873"/>
                    </a:cubicBezTo>
                    <a:close/>
                    <a:moveTo>
                      <a:pt x="116810" y="65873"/>
                    </a:moveTo>
                    <a:cubicBezTo>
                      <a:pt x="116810" y="38298"/>
                      <a:pt x="95746" y="14936"/>
                      <a:pt x="66639" y="14936"/>
                    </a:cubicBezTo>
                    <a:cubicBezTo>
                      <a:pt x="36767" y="14936"/>
                      <a:pt x="16468" y="38298"/>
                      <a:pt x="16468" y="65873"/>
                    </a:cubicBezTo>
                    <a:cubicBezTo>
                      <a:pt x="16468" y="94980"/>
                      <a:pt x="39447" y="116810"/>
                      <a:pt x="66639" y="116810"/>
                    </a:cubicBezTo>
                    <a:cubicBezTo>
                      <a:pt x="93831" y="117193"/>
                      <a:pt x="116810" y="94980"/>
                      <a:pt x="116810" y="65873"/>
                    </a:cubicBez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手繪多邊形: 圖案 51">
                <a:extLst>
                  <a:ext uri="{FF2B5EF4-FFF2-40B4-BE49-F238E27FC236}">
                    <a16:creationId xmlns:a16="http://schemas.microsoft.com/office/drawing/2014/main" id="{20FEE91D-4351-49D8-71EF-C2AE5BC1304F}"/>
                  </a:ext>
                </a:extLst>
              </p:cNvPr>
              <p:cNvSpPr/>
              <p:nvPr/>
            </p:nvSpPr>
            <p:spPr>
              <a:xfrm>
                <a:off x="1590103" y="511483"/>
                <a:ext cx="54383" cy="126384"/>
              </a:xfrm>
              <a:custGeom>
                <a:avLst/>
                <a:gdLst>
                  <a:gd name="connsiteX0" fmla="*/ 16085 w 54383"/>
                  <a:gd name="connsiteY0" fmla="*/ 112214 h 126384"/>
                  <a:gd name="connsiteX1" fmla="*/ 54384 w 54383"/>
                  <a:gd name="connsiteY1" fmla="*/ 112214 h 126384"/>
                  <a:gd name="connsiteX2" fmla="*/ 54384 w 54383"/>
                  <a:gd name="connsiteY2" fmla="*/ 126385 h 126384"/>
                  <a:gd name="connsiteX3" fmla="*/ 0 w 54383"/>
                  <a:gd name="connsiteY3" fmla="*/ 126385 h 126384"/>
                  <a:gd name="connsiteX4" fmla="*/ 0 w 54383"/>
                  <a:gd name="connsiteY4" fmla="*/ 0 h 126384"/>
                  <a:gd name="connsiteX5" fmla="*/ 15702 w 54383"/>
                  <a:gd name="connsiteY5" fmla="*/ 0 h 126384"/>
                  <a:gd name="connsiteX6" fmla="*/ 15702 w 54383"/>
                  <a:gd name="connsiteY6" fmla="*/ 112214 h 126384"/>
                  <a:gd name="connsiteX7" fmla="*/ 16085 w 54383"/>
                  <a:gd name="connsiteY7" fmla="*/ 112214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383" h="126384">
                    <a:moveTo>
                      <a:pt x="16085" y="112214"/>
                    </a:moveTo>
                    <a:lnTo>
                      <a:pt x="54384" y="112214"/>
                    </a:lnTo>
                    <a:lnTo>
                      <a:pt x="54384" y="126385"/>
                    </a:lnTo>
                    <a:lnTo>
                      <a:pt x="0" y="126385"/>
                    </a:lnTo>
                    <a:lnTo>
                      <a:pt x="0" y="0"/>
                    </a:lnTo>
                    <a:lnTo>
                      <a:pt x="15702" y="0"/>
                    </a:lnTo>
                    <a:lnTo>
                      <a:pt x="15702" y="112214"/>
                    </a:lnTo>
                    <a:lnTo>
                      <a:pt x="16085" y="112214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手繪多邊形: 圖案 52">
                <a:extLst>
                  <a:ext uri="{FF2B5EF4-FFF2-40B4-BE49-F238E27FC236}">
                    <a16:creationId xmlns:a16="http://schemas.microsoft.com/office/drawing/2014/main" id="{E7D507A3-3C8E-596C-513D-E478F34A380D}"/>
                  </a:ext>
                </a:extLst>
              </p:cNvPr>
              <p:cNvSpPr/>
              <p:nvPr/>
            </p:nvSpPr>
            <p:spPr>
              <a:xfrm>
                <a:off x="1647551" y="508802"/>
                <a:ext cx="132512" cy="131746"/>
              </a:xfrm>
              <a:custGeom>
                <a:avLst/>
                <a:gdLst>
                  <a:gd name="connsiteX0" fmla="*/ 132513 w 132512"/>
                  <a:gd name="connsiteY0" fmla="*/ 65873 h 131746"/>
                  <a:gd name="connsiteX1" fmla="*/ 66256 w 132512"/>
                  <a:gd name="connsiteY1" fmla="*/ 131747 h 131746"/>
                  <a:gd name="connsiteX2" fmla="*/ 0 w 132512"/>
                  <a:gd name="connsiteY2" fmla="*/ 65873 h 131746"/>
                  <a:gd name="connsiteX3" fmla="*/ 66256 w 132512"/>
                  <a:gd name="connsiteY3" fmla="*/ 0 h 131746"/>
                  <a:gd name="connsiteX4" fmla="*/ 132513 w 132512"/>
                  <a:gd name="connsiteY4" fmla="*/ 65873 h 131746"/>
                  <a:gd name="connsiteX5" fmla="*/ 116810 w 132512"/>
                  <a:gd name="connsiteY5" fmla="*/ 65873 h 131746"/>
                  <a:gd name="connsiteX6" fmla="*/ 66639 w 132512"/>
                  <a:gd name="connsiteY6" fmla="*/ 14936 h 131746"/>
                  <a:gd name="connsiteX7" fmla="*/ 16468 w 132512"/>
                  <a:gd name="connsiteY7" fmla="*/ 65873 h 131746"/>
                  <a:gd name="connsiteX8" fmla="*/ 66639 w 132512"/>
                  <a:gd name="connsiteY8" fmla="*/ 116810 h 131746"/>
                  <a:gd name="connsiteX9" fmla="*/ 116810 w 132512"/>
                  <a:gd name="connsiteY9" fmla="*/ 65873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512" h="131746">
                    <a:moveTo>
                      <a:pt x="132513" y="65873"/>
                    </a:moveTo>
                    <a:cubicBezTo>
                      <a:pt x="132513" y="103406"/>
                      <a:pt x="102640" y="131747"/>
                      <a:pt x="66256" y="131747"/>
                    </a:cubicBezTo>
                    <a:cubicBezTo>
                      <a:pt x="29873" y="131747"/>
                      <a:pt x="0" y="103406"/>
                      <a:pt x="0" y="65873"/>
                    </a:cubicBezTo>
                    <a:cubicBezTo>
                      <a:pt x="0" y="29873"/>
                      <a:pt x="30256" y="0"/>
                      <a:pt x="66256" y="0"/>
                    </a:cubicBezTo>
                    <a:cubicBezTo>
                      <a:pt x="102640" y="0"/>
                      <a:pt x="132513" y="29490"/>
                      <a:pt x="132513" y="65873"/>
                    </a:cubicBezTo>
                    <a:close/>
                    <a:moveTo>
                      <a:pt x="116810" y="65873"/>
                    </a:moveTo>
                    <a:cubicBezTo>
                      <a:pt x="116810" y="38298"/>
                      <a:pt x="96129" y="14936"/>
                      <a:pt x="66639" y="14936"/>
                    </a:cubicBezTo>
                    <a:cubicBezTo>
                      <a:pt x="36767" y="14936"/>
                      <a:pt x="16468" y="38298"/>
                      <a:pt x="16468" y="65873"/>
                    </a:cubicBezTo>
                    <a:cubicBezTo>
                      <a:pt x="16468" y="94980"/>
                      <a:pt x="39447" y="116810"/>
                      <a:pt x="66639" y="116810"/>
                    </a:cubicBezTo>
                    <a:cubicBezTo>
                      <a:pt x="93831" y="116810"/>
                      <a:pt x="116810" y="94980"/>
                      <a:pt x="116810" y="65873"/>
                    </a:cubicBez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手繪多邊形: 圖案 53">
                <a:extLst>
                  <a:ext uri="{FF2B5EF4-FFF2-40B4-BE49-F238E27FC236}">
                    <a16:creationId xmlns:a16="http://schemas.microsoft.com/office/drawing/2014/main" id="{AC3DE045-3E28-40DF-DDB3-649597AE4EA1}"/>
                  </a:ext>
                </a:extLst>
              </p:cNvPr>
              <p:cNvSpPr/>
              <p:nvPr/>
            </p:nvSpPr>
            <p:spPr>
              <a:xfrm>
                <a:off x="1788872" y="508419"/>
                <a:ext cx="123704" cy="131746"/>
              </a:xfrm>
              <a:custGeom>
                <a:avLst/>
                <a:gdLst>
                  <a:gd name="connsiteX0" fmla="*/ 123704 w 123704"/>
                  <a:gd name="connsiteY0" fmla="*/ 65490 h 131746"/>
                  <a:gd name="connsiteX1" fmla="*/ 123704 w 123704"/>
                  <a:gd name="connsiteY1" fmla="*/ 70469 h 131746"/>
                  <a:gd name="connsiteX2" fmla="*/ 63958 w 123704"/>
                  <a:gd name="connsiteY2" fmla="*/ 131747 h 131746"/>
                  <a:gd name="connsiteX3" fmla="*/ 0 w 123704"/>
                  <a:gd name="connsiteY3" fmla="*/ 66256 h 131746"/>
                  <a:gd name="connsiteX4" fmla="*/ 65490 w 123704"/>
                  <a:gd name="connsiteY4" fmla="*/ 0 h 131746"/>
                  <a:gd name="connsiteX5" fmla="*/ 116810 w 123704"/>
                  <a:gd name="connsiteY5" fmla="*/ 24511 h 131746"/>
                  <a:gd name="connsiteX6" fmla="*/ 105704 w 123704"/>
                  <a:gd name="connsiteY6" fmla="*/ 35235 h 131746"/>
                  <a:gd name="connsiteX7" fmla="*/ 66256 w 123704"/>
                  <a:gd name="connsiteY7" fmla="*/ 14553 h 131746"/>
                  <a:gd name="connsiteX8" fmla="*/ 16085 w 123704"/>
                  <a:gd name="connsiteY8" fmla="*/ 65490 h 131746"/>
                  <a:gd name="connsiteX9" fmla="*/ 65107 w 123704"/>
                  <a:gd name="connsiteY9" fmla="*/ 116810 h 131746"/>
                  <a:gd name="connsiteX10" fmla="*/ 106853 w 123704"/>
                  <a:gd name="connsiteY10" fmla="*/ 79278 h 131746"/>
                  <a:gd name="connsiteX11" fmla="*/ 73916 w 123704"/>
                  <a:gd name="connsiteY11" fmla="*/ 79278 h 131746"/>
                  <a:gd name="connsiteX12" fmla="*/ 73916 w 123704"/>
                  <a:gd name="connsiteY12" fmla="*/ 65873 h 131746"/>
                  <a:gd name="connsiteX13" fmla="*/ 123704 w 123704"/>
                  <a:gd name="connsiteY13" fmla="*/ 65490 h 131746"/>
                  <a:gd name="connsiteX14" fmla="*/ 123704 w 123704"/>
                  <a:gd name="connsiteY14" fmla="*/ 65490 h 131746"/>
                  <a:gd name="connsiteX15" fmla="*/ 123704 w 123704"/>
                  <a:gd name="connsiteY15" fmla="*/ 65490 h 13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3704" h="131746">
                    <a:moveTo>
                      <a:pt x="123704" y="65490"/>
                    </a:moveTo>
                    <a:lnTo>
                      <a:pt x="123704" y="70469"/>
                    </a:lnTo>
                    <a:cubicBezTo>
                      <a:pt x="123704" y="105321"/>
                      <a:pt x="99193" y="131747"/>
                      <a:pt x="63958" y="131747"/>
                    </a:cubicBezTo>
                    <a:cubicBezTo>
                      <a:pt x="28724" y="131747"/>
                      <a:pt x="0" y="101108"/>
                      <a:pt x="0" y="66256"/>
                    </a:cubicBezTo>
                    <a:cubicBezTo>
                      <a:pt x="0" y="29873"/>
                      <a:pt x="29490" y="0"/>
                      <a:pt x="65490" y="0"/>
                    </a:cubicBezTo>
                    <a:cubicBezTo>
                      <a:pt x="85406" y="0"/>
                      <a:pt x="104555" y="8809"/>
                      <a:pt x="116810" y="24511"/>
                    </a:cubicBezTo>
                    <a:lnTo>
                      <a:pt x="105704" y="35235"/>
                    </a:lnTo>
                    <a:cubicBezTo>
                      <a:pt x="96512" y="22979"/>
                      <a:pt x="81576" y="14553"/>
                      <a:pt x="66256" y="14553"/>
                    </a:cubicBezTo>
                    <a:cubicBezTo>
                      <a:pt x="37916" y="14553"/>
                      <a:pt x="16085" y="37532"/>
                      <a:pt x="16085" y="65490"/>
                    </a:cubicBezTo>
                    <a:cubicBezTo>
                      <a:pt x="16085" y="91916"/>
                      <a:pt x="37916" y="116810"/>
                      <a:pt x="65107" y="116810"/>
                    </a:cubicBezTo>
                    <a:cubicBezTo>
                      <a:pt x="85023" y="116810"/>
                      <a:pt x="106087" y="99959"/>
                      <a:pt x="106853" y="79278"/>
                    </a:cubicBezTo>
                    <a:lnTo>
                      <a:pt x="73916" y="79278"/>
                    </a:lnTo>
                    <a:lnTo>
                      <a:pt x="73916" y="65873"/>
                    </a:lnTo>
                    <a:lnTo>
                      <a:pt x="123704" y="65490"/>
                    </a:lnTo>
                    <a:lnTo>
                      <a:pt x="123704" y="65490"/>
                    </a:lnTo>
                    <a:lnTo>
                      <a:pt x="123704" y="6549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手繪多邊形: 圖案 54">
                <a:extLst>
                  <a:ext uri="{FF2B5EF4-FFF2-40B4-BE49-F238E27FC236}">
                    <a16:creationId xmlns:a16="http://schemas.microsoft.com/office/drawing/2014/main" id="{78B2E87F-9116-CAFE-83CD-1A9A47CAF26A}"/>
                  </a:ext>
                </a:extLst>
              </p:cNvPr>
              <p:cNvSpPr/>
              <p:nvPr/>
            </p:nvSpPr>
            <p:spPr>
              <a:xfrm>
                <a:off x="1916406" y="511483"/>
                <a:ext cx="98809" cy="126384"/>
              </a:xfrm>
              <a:custGeom>
                <a:avLst/>
                <a:gdLst>
                  <a:gd name="connsiteX0" fmla="*/ 0 w 98809"/>
                  <a:gd name="connsiteY0" fmla="*/ 0 h 126384"/>
                  <a:gd name="connsiteX1" fmla="*/ 18383 w 98809"/>
                  <a:gd name="connsiteY1" fmla="*/ 0 h 126384"/>
                  <a:gd name="connsiteX2" fmla="*/ 49405 w 98809"/>
                  <a:gd name="connsiteY2" fmla="*/ 54001 h 126384"/>
                  <a:gd name="connsiteX3" fmla="*/ 80427 w 98809"/>
                  <a:gd name="connsiteY3" fmla="*/ 0 h 126384"/>
                  <a:gd name="connsiteX4" fmla="*/ 98810 w 98809"/>
                  <a:gd name="connsiteY4" fmla="*/ 0 h 126384"/>
                  <a:gd name="connsiteX5" fmla="*/ 57448 w 98809"/>
                  <a:gd name="connsiteY5" fmla="*/ 71235 h 126384"/>
                  <a:gd name="connsiteX6" fmla="*/ 57448 w 98809"/>
                  <a:gd name="connsiteY6" fmla="*/ 126385 h 126384"/>
                  <a:gd name="connsiteX7" fmla="*/ 41745 w 98809"/>
                  <a:gd name="connsiteY7" fmla="*/ 126385 h 126384"/>
                  <a:gd name="connsiteX8" fmla="*/ 41745 w 98809"/>
                  <a:gd name="connsiteY8" fmla="*/ 71235 h 126384"/>
                  <a:gd name="connsiteX9" fmla="*/ 0 w 98809"/>
                  <a:gd name="connsiteY9" fmla="*/ 0 h 12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809" h="126384">
                    <a:moveTo>
                      <a:pt x="0" y="0"/>
                    </a:moveTo>
                    <a:lnTo>
                      <a:pt x="18383" y="0"/>
                    </a:lnTo>
                    <a:lnTo>
                      <a:pt x="49405" y="54001"/>
                    </a:lnTo>
                    <a:lnTo>
                      <a:pt x="80427" y="0"/>
                    </a:lnTo>
                    <a:lnTo>
                      <a:pt x="98810" y="0"/>
                    </a:lnTo>
                    <a:lnTo>
                      <a:pt x="57448" y="71235"/>
                    </a:lnTo>
                    <a:lnTo>
                      <a:pt x="57448" y="126385"/>
                    </a:lnTo>
                    <a:lnTo>
                      <a:pt x="41745" y="126385"/>
                    </a:lnTo>
                    <a:lnTo>
                      <a:pt x="41745" y="712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56" name="圖形 9">
              <a:extLst>
                <a:ext uri="{FF2B5EF4-FFF2-40B4-BE49-F238E27FC236}">
                  <a16:creationId xmlns:a16="http://schemas.microsoft.com/office/drawing/2014/main" id="{87E145D8-9275-0345-61E5-C08252EA1BC6}"/>
                </a:ext>
              </a:extLst>
            </p:cNvPr>
            <p:cNvGrpSpPr/>
            <p:nvPr/>
          </p:nvGrpSpPr>
          <p:grpSpPr>
            <a:xfrm>
              <a:off x="64294" y="88286"/>
              <a:ext cx="356175" cy="552646"/>
              <a:chOff x="64294" y="88286"/>
              <a:chExt cx="356175" cy="552646"/>
            </a:xfrm>
          </p:grpSpPr>
          <p:sp>
            <p:nvSpPr>
              <p:cNvPr id="57" name="手繪多邊形: 圖案 56">
                <a:extLst>
                  <a:ext uri="{FF2B5EF4-FFF2-40B4-BE49-F238E27FC236}">
                    <a16:creationId xmlns:a16="http://schemas.microsoft.com/office/drawing/2014/main" id="{90B942E4-0CE3-075D-4C8E-64A0FD3FE8D6}"/>
                  </a:ext>
                </a:extLst>
              </p:cNvPr>
              <p:cNvSpPr/>
              <p:nvPr/>
            </p:nvSpPr>
            <p:spPr>
              <a:xfrm>
                <a:off x="143571" y="326885"/>
                <a:ext cx="198002" cy="314047"/>
              </a:xfrm>
              <a:custGeom>
                <a:avLst/>
                <a:gdLst>
                  <a:gd name="connsiteX0" fmla="*/ 198003 w 198002"/>
                  <a:gd name="connsiteY0" fmla="*/ 314047 h 314047"/>
                  <a:gd name="connsiteX1" fmla="*/ 133279 w 198002"/>
                  <a:gd name="connsiteY1" fmla="*/ 206428 h 314047"/>
                  <a:gd name="connsiteX2" fmla="*/ 131364 w 198002"/>
                  <a:gd name="connsiteY2" fmla="*/ 199535 h 314047"/>
                  <a:gd name="connsiteX3" fmla="*/ 131364 w 198002"/>
                  <a:gd name="connsiteY3" fmla="*/ 197237 h 314047"/>
                  <a:gd name="connsiteX4" fmla="*/ 131364 w 198002"/>
                  <a:gd name="connsiteY4" fmla="*/ 191875 h 314047"/>
                  <a:gd name="connsiteX5" fmla="*/ 131364 w 198002"/>
                  <a:gd name="connsiteY5" fmla="*/ 0 h 314047"/>
                  <a:gd name="connsiteX6" fmla="*/ 106853 w 198002"/>
                  <a:gd name="connsiteY6" fmla="*/ 0 h 314047"/>
                  <a:gd name="connsiteX7" fmla="*/ 106853 w 198002"/>
                  <a:gd name="connsiteY7" fmla="*/ 199918 h 314047"/>
                  <a:gd name="connsiteX8" fmla="*/ 106853 w 198002"/>
                  <a:gd name="connsiteY8" fmla="*/ 206045 h 314047"/>
                  <a:gd name="connsiteX9" fmla="*/ 149747 w 198002"/>
                  <a:gd name="connsiteY9" fmla="*/ 277281 h 314047"/>
                  <a:gd name="connsiteX10" fmla="*/ 48639 w 198002"/>
                  <a:gd name="connsiteY10" fmla="*/ 277281 h 314047"/>
                  <a:gd name="connsiteX11" fmla="*/ 91533 w 198002"/>
                  <a:gd name="connsiteY11" fmla="*/ 206045 h 314047"/>
                  <a:gd name="connsiteX12" fmla="*/ 91533 w 198002"/>
                  <a:gd name="connsiteY12" fmla="*/ 199918 h 314047"/>
                  <a:gd name="connsiteX13" fmla="*/ 91533 w 198002"/>
                  <a:gd name="connsiteY13" fmla="*/ 0 h 314047"/>
                  <a:gd name="connsiteX14" fmla="*/ 67022 w 198002"/>
                  <a:gd name="connsiteY14" fmla="*/ 0 h 314047"/>
                  <a:gd name="connsiteX15" fmla="*/ 67022 w 198002"/>
                  <a:gd name="connsiteY15" fmla="*/ 192258 h 314047"/>
                  <a:gd name="connsiteX16" fmla="*/ 67022 w 198002"/>
                  <a:gd name="connsiteY16" fmla="*/ 197620 h 314047"/>
                  <a:gd name="connsiteX17" fmla="*/ 67022 w 198002"/>
                  <a:gd name="connsiteY17" fmla="*/ 199918 h 314047"/>
                  <a:gd name="connsiteX18" fmla="*/ 65107 w 198002"/>
                  <a:gd name="connsiteY18" fmla="*/ 206811 h 314047"/>
                  <a:gd name="connsiteX19" fmla="*/ 0 w 198002"/>
                  <a:gd name="connsiteY19" fmla="*/ 314047 h 314047"/>
                  <a:gd name="connsiteX20" fmla="*/ 198003 w 198002"/>
                  <a:gd name="connsiteY20" fmla="*/ 314047 h 314047"/>
                  <a:gd name="connsiteX21" fmla="*/ 198003 w 198002"/>
                  <a:gd name="connsiteY21" fmla="*/ 314047 h 31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98002" h="314047">
                    <a:moveTo>
                      <a:pt x="198003" y="314047"/>
                    </a:moveTo>
                    <a:lnTo>
                      <a:pt x="133279" y="206428"/>
                    </a:lnTo>
                    <a:cubicBezTo>
                      <a:pt x="133279" y="206428"/>
                      <a:pt x="131364" y="204131"/>
                      <a:pt x="131364" y="199535"/>
                    </a:cubicBezTo>
                    <a:lnTo>
                      <a:pt x="131364" y="197237"/>
                    </a:lnTo>
                    <a:lnTo>
                      <a:pt x="131364" y="191875"/>
                    </a:lnTo>
                    <a:lnTo>
                      <a:pt x="131364" y="0"/>
                    </a:lnTo>
                    <a:lnTo>
                      <a:pt x="106853" y="0"/>
                    </a:lnTo>
                    <a:lnTo>
                      <a:pt x="106853" y="199918"/>
                    </a:lnTo>
                    <a:lnTo>
                      <a:pt x="106853" y="206045"/>
                    </a:lnTo>
                    <a:cubicBezTo>
                      <a:pt x="108768" y="207960"/>
                      <a:pt x="149747" y="277281"/>
                      <a:pt x="149747" y="277281"/>
                    </a:cubicBezTo>
                    <a:lnTo>
                      <a:pt x="48639" y="277281"/>
                    </a:lnTo>
                    <a:cubicBezTo>
                      <a:pt x="48639" y="277281"/>
                      <a:pt x="89618" y="207960"/>
                      <a:pt x="91533" y="206045"/>
                    </a:cubicBezTo>
                    <a:lnTo>
                      <a:pt x="91533" y="199918"/>
                    </a:lnTo>
                    <a:lnTo>
                      <a:pt x="91533" y="0"/>
                    </a:lnTo>
                    <a:lnTo>
                      <a:pt x="67022" y="0"/>
                    </a:lnTo>
                    <a:lnTo>
                      <a:pt x="67022" y="192258"/>
                    </a:lnTo>
                    <a:lnTo>
                      <a:pt x="67022" y="197620"/>
                    </a:lnTo>
                    <a:lnTo>
                      <a:pt x="67022" y="199918"/>
                    </a:lnTo>
                    <a:cubicBezTo>
                      <a:pt x="67022" y="203748"/>
                      <a:pt x="65107" y="206811"/>
                      <a:pt x="65107" y="206811"/>
                    </a:cubicBezTo>
                    <a:lnTo>
                      <a:pt x="0" y="314047"/>
                    </a:lnTo>
                    <a:lnTo>
                      <a:pt x="198003" y="314047"/>
                    </a:lnTo>
                    <a:lnTo>
                      <a:pt x="198003" y="314047"/>
                    </a:lnTo>
                    <a:close/>
                  </a:path>
                </a:pathLst>
              </a:custGeom>
              <a:solidFill>
                <a:srgbClr val="996600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58" name="圖形 9">
                <a:extLst>
                  <a:ext uri="{FF2B5EF4-FFF2-40B4-BE49-F238E27FC236}">
                    <a16:creationId xmlns:a16="http://schemas.microsoft.com/office/drawing/2014/main" id="{56E26182-7143-AAC3-586B-CA0C8B6854D9}"/>
                  </a:ext>
                </a:extLst>
              </p:cNvPr>
              <p:cNvGrpSpPr/>
              <p:nvPr/>
            </p:nvGrpSpPr>
            <p:grpSpPr>
              <a:xfrm>
                <a:off x="161997" y="88286"/>
                <a:ext cx="160863" cy="163151"/>
                <a:chOff x="161997" y="88286"/>
                <a:chExt cx="160863" cy="163151"/>
              </a:xfrm>
              <a:solidFill>
                <a:srgbClr val="996600"/>
              </a:solidFill>
            </p:grpSpPr>
            <p:sp>
              <p:nvSpPr>
                <p:cNvPr id="59" name="手繪多邊形: 圖案 58">
                  <a:extLst>
                    <a:ext uri="{FF2B5EF4-FFF2-40B4-BE49-F238E27FC236}">
                      <a16:creationId xmlns:a16="http://schemas.microsoft.com/office/drawing/2014/main" id="{120E868C-834D-9AF7-087C-9BC1672E7EDE}"/>
                    </a:ext>
                  </a:extLst>
                </p:cNvPr>
                <p:cNvSpPr/>
                <p:nvPr/>
              </p:nvSpPr>
              <p:spPr>
                <a:xfrm>
                  <a:off x="161997" y="88286"/>
                  <a:ext cx="160863" cy="98809"/>
                </a:xfrm>
                <a:custGeom>
                  <a:avLst/>
                  <a:gdLst>
                    <a:gd name="connsiteX0" fmla="*/ 159279 w 160863"/>
                    <a:gd name="connsiteY0" fmla="*/ 98810 h 98809"/>
                    <a:gd name="connsiteX1" fmla="*/ 127874 w 160863"/>
                    <a:gd name="connsiteY1" fmla="*/ 15319 h 98809"/>
                    <a:gd name="connsiteX2" fmla="*/ 77703 w 160863"/>
                    <a:gd name="connsiteY2" fmla="*/ 0 h 98809"/>
                    <a:gd name="connsiteX3" fmla="*/ 30979 w 160863"/>
                    <a:gd name="connsiteY3" fmla="*/ 15319 h 98809"/>
                    <a:gd name="connsiteX4" fmla="*/ 1106 w 160863"/>
                    <a:gd name="connsiteY4" fmla="*/ 98810 h 98809"/>
                    <a:gd name="connsiteX5" fmla="*/ 159279 w 160863"/>
                    <a:gd name="connsiteY5" fmla="*/ 98810 h 98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0863" h="98809">
                      <a:moveTo>
                        <a:pt x="159279" y="98810"/>
                      </a:moveTo>
                      <a:cubicBezTo>
                        <a:pt x="159279" y="98810"/>
                        <a:pt x="171534" y="48639"/>
                        <a:pt x="127874" y="15319"/>
                      </a:cubicBezTo>
                      <a:cubicBezTo>
                        <a:pt x="127874" y="15319"/>
                        <a:pt x="110257" y="0"/>
                        <a:pt x="77703" y="0"/>
                      </a:cubicBezTo>
                      <a:cubicBezTo>
                        <a:pt x="47830" y="0"/>
                        <a:pt x="30979" y="15319"/>
                        <a:pt x="30979" y="15319"/>
                      </a:cubicBezTo>
                      <a:cubicBezTo>
                        <a:pt x="-8851" y="42894"/>
                        <a:pt x="1106" y="98810"/>
                        <a:pt x="1106" y="98810"/>
                      </a:cubicBezTo>
                      <a:lnTo>
                        <a:pt x="159279" y="98810"/>
                      </a:lnTo>
                      <a:close/>
                    </a:path>
                  </a:pathLst>
                </a:custGeom>
                <a:solidFill>
                  <a:srgbClr val="996600"/>
                </a:solidFill>
                <a:ln w="38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0" name="手繪多邊形: 圖案 59">
                  <a:extLst>
                    <a:ext uri="{FF2B5EF4-FFF2-40B4-BE49-F238E27FC236}">
                      <a16:creationId xmlns:a16="http://schemas.microsoft.com/office/drawing/2014/main" id="{4E5F40AC-20C0-635A-C1CB-63BF0E676471}"/>
                    </a:ext>
                  </a:extLst>
                </p:cNvPr>
                <p:cNvSpPr/>
                <p:nvPr/>
              </p:nvSpPr>
              <p:spPr>
                <a:xfrm>
                  <a:off x="165401" y="192074"/>
                  <a:ext cx="154342" cy="8808"/>
                </a:xfrm>
                <a:custGeom>
                  <a:avLst/>
                  <a:gdLst>
                    <a:gd name="connsiteX0" fmla="*/ 2681 w 154342"/>
                    <a:gd name="connsiteY0" fmla="*/ 8809 h 8808"/>
                    <a:gd name="connsiteX1" fmla="*/ 151279 w 154342"/>
                    <a:gd name="connsiteY1" fmla="*/ 8809 h 8808"/>
                    <a:gd name="connsiteX2" fmla="*/ 154343 w 154342"/>
                    <a:gd name="connsiteY2" fmla="*/ 0 h 8808"/>
                    <a:gd name="connsiteX3" fmla="*/ 0 w 154342"/>
                    <a:gd name="connsiteY3" fmla="*/ 0 h 8808"/>
                    <a:gd name="connsiteX4" fmla="*/ 2681 w 154342"/>
                    <a:gd name="connsiteY4" fmla="*/ 8809 h 8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342" h="8808">
                      <a:moveTo>
                        <a:pt x="2681" y="8809"/>
                      </a:moveTo>
                      <a:lnTo>
                        <a:pt x="151279" y="8809"/>
                      </a:lnTo>
                      <a:cubicBezTo>
                        <a:pt x="152428" y="6128"/>
                        <a:pt x="153194" y="3447"/>
                        <a:pt x="154343" y="0"/>
                      </a:cubicBezTo>
                      <a:lnTo>
                        <a:pt x="0" y="0"/>
                      </a:lnTo>
                      <a:cubicBezTo>
                        <a:pt x="766" y="2681"/>
                        <a:pt x="1532" y="6128"/>
                        <a:pt x="2681" y="8809"/>
                      </a:cubicBezTo>
                      <a:close/>
                    </a:path>
                  </a:pathLst>
                </a:custGeom>
                <a:solidFill>
                  <a:srgbClr val="996600"/>
                </a:solidFill>
                <a:ln w="38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手繪多邊形: 圖案 60">
                  <a:extLst>
                    <a:ext uri="{FF2B5EF4-FFF2-40B4-BE49-F238E27FC236}">
                      <a16:creationId xmlns:a16="http://schemas.microsoft.com/office/drawing/2014/main" id="{EBA12102-50BE-1979-CEC3-E1025803F9A6}"/>
                    </a:ext>
                  </a:extLst>
                </p:cNvPr>
                <p:cNvSpPr/>
                <p:nvPr/>
              </p:nvSpPr>
              <p:spPr>
                <a:xfrm>
                  <a:off x="170380" y="205862"/>
                  <a:ext cx="144385" cy="8808"/>
                </a:xfrm>
                <a:custGeom>
                  <a:avLst/>
                  <a:gdLst>
                    <a:gd name="connsiteX0" fmla="*/ 144385 w 144385"/>
                    <a:gd name="connsiteY0" fmla="*/ 0 h 8808"/>
                    <a:gd name="connsiteX1" fmla="*/ 0 w 144385"/>
                    <a:gd name="connsiteY1" fmla="*/ 0 h 8808"/>
                    <a:gd name="connsiteX2" fmla="*/ 4979 w 144385"/>
                    <a:gd name="connsiteY2" fmla="*/ 8809 h 8808"/>
                    <a:gd name="connsiteX3" fmla="*/ 139023 w 144385"/>
                    <a:gd name="connsiteY3" fmla="*/ 8809 h 8808"/>
                    <a:gd name="connsiteX4" fmla="*/ 144385 w 144385"/>
                    <a:gd name="connsiteY4" fmla="*/ 0 h 8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385" h="8808">
                      <a:moveTo>
                        <a:pt x="144385" y="0"/>
                      </a:moveTo>
                      <a:lnTo>
                        <a:pt x="0" y="0"/>
                      </a:lnTo>
                      <a:cubicBezTo>
                        <a:pt x="1532" y="3064"/>
                        <a:pt x="3064" y="6128"/>
                        <a:pt x="4979" y="8809"/>
                      </a:cubicBezTo>
                      <a:lnTo>
                        <a:pt x="139023" y="8809"/>
                      </a:lnTo>
                      <a:cubicBezTo>
                        <a:pt x="141321" y="6128"/>
                        <a:pt x="142853" y="3064"/>
                        <a:pt x="144385" y="0"/>
                      </a:cubicBezTo>
                      <a:close/>
                    </a:path>
                  </a:pathLst>
                </a:custGeom>
                <a:solidFill>
                  <a:srgbClr val="996600"/>
                </a:solidFill>
                <a:ln w="38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2" name="手繪多邊形: 圖案 61">
                  <a:extLst>
                    <a:ext uri="{FF2B5EF4-FFF2-40B4-BE49-F238E27FC236}">
                      <a16:creationId xmlns:a16="http://schemas.microsoft.com/office/drawing/2014/main" id="{39FABBEA-5AAD-14DC-E04A-D8A9E281F6BC}"/>
                    </a:ext>
                  </a:extLst>
                </p:cNvPr>
                <p:cNvSpPr/>
                <p:nvPr/>
              </p:nvSpPr>
              <p:spPr>
                <a:xfrm>
                  <a:off x="179189" y="219266"/>
                  <a:ext cx="126767" cy="7276"/>
                </a:xfrm>
                <a:custGeom>
                  <a:avLst/>
                  <a:gdLst>
                    <a:gd name="connsiteX0" fmla="*/ 6128 w 126767"/>
                    <a:gd name="connsiteY0" fmla="*/ 7277 h 7276"/>
                    <a:gd name="connsiteX1" fmla="*/ 120640 w 126767"/>
                    <a:gd name="connsiteY1" fmla="*/ 7277 h 7276"/>
                    <a:gd name="connsiteX2" fmla="*/ 126768 w 126767"/>
                    <a:gd name="connsiteY2" fmla="*/ 0 h 7276"/>
                    <a:gd name="connsiteX3" fmla="*/ 0 w 126767"/>
                    <a:gd name="connsiteY3" fmla="*/ 0 h 7276"/>
                    <a:gd name="connsiteX4" fmla="*/ 6128 w 126767"/>
                    <a:gd name="connsiteY4" fmla="*/ 7277 h 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767" h="7276">
                      <a:moveTo>
                        <a:pt x="6128" y="7277"/>
                      </a:moveTo>
                      <a:lnTo>
                        <a:pt x="120640" y="7277"/>
                      </a:lnTo>
                      <a:cubicBezTo>
                        <a:pt x="122555" y="4979"/>
                        <a:pt x="124470" y="3064"/>
                        <a:pt x="126768" y="0"/>
                      </a:cubicBezTo>
                      <a:lnTo>
                        <a:pt x="0" y="0"/>
                      </a:lnTo>
                      <a:cubicBezTo>
                        <a:pt x="1915" y="3064"/>
                        <a:pt x="3830" y="5362"/>
                        <a:pt x="6128" y="7277"/>
                      </a:cubicBezTo>
                      <a:close/>
                    </a:path>
                  </a:pathLst>
                </a:custGeom>
                <a:solidFill>
                  <a:srgbClr val="996600"/>
                </a:solidFill>
                <a:ln w="38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手繪多邊形: 圖案 62">
                  <a:extLst>
                    <a:ext uri="{FF2B5EF4-FFF2-40B4-BE49-F238E27FC236}">
                      <a16:creationId xmlns:a16="http://schemas.microsoft.com/office/drawing/2014/main" id="{644BEA00-B3A8-ACB0-27BE-C66112314E5B}"/>
                    </a:ext>
                  </a:extLst>
                </p:cNvPr>
                <p:cNvSpPr/>
                <p:nvPr/>
              </p:nvSpPr>
              <p:spPr>
                <a:xfrm>
                  <a:off x="190678" y="232288"/>
                  <a:ext cx="103788" cy="4978"/>
                </a:xfrm>
                <a:custGeom>
                  <a:avLst/>
                  <a:gdLst>
                    <a:gd name="connsiteX0" fmla="*/ 6894 w 103788"/>
                    <a:gd name="connsiteY0" fmla="*/ 4979 h 4978"/>
                    <a:gd name="connsiteX1" fmla="*/ 96895 w 103788"/>
                    <a:gd name="connsiteY1" fmla="*/ 4979 h 4978"/>
                    <a:gd name="connsiteX2" fmla="*/ 103789 w 103788"/>
                    <a:gd name="connsiteY2" fmla="*/ 0 h 4978"/>
                    <a:gd name="connsiteX3" fmla="*/ 0 w 103788"/>
                    <a:gd name="connsiteY3" fmla="*/ 0 h 4978"/>
                    <a:gd name="connsiteX4" fmla="*/ 6894 w 103788"/>
                    <a:gd name="connsiteY4" fmla="*/ 4979 h 4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788" h="4978">
                      <a:moveTo>
                        <a:pt x="6894" y="4979"/>
                      </a:moveTo>
                      <a:lnTo>
                        <a:pt x="96895" y="4979"/>
                      </a:lnTo>
                      <a:cubicBezTo>
                        <a:pt x="99193" y="3447"/>
                        <a:pt x="101491" y="1915"/>
                        <a:pt x="103789" y="0"/>
                      </a:cubicBezTo>
                      <a:lnTo>
                        <a:pt x="0" y="0"/>
                      </a:lnTo>
                      <a:cubicBezTo>
                        <a:pt x="2298" y="1532"/>
                        <a:pt x="4596" y="3447"/>
                        <a:pt x="6894" y="4979"/>
                      </a:cubicBezTo>
                      <a:close/>
                    </a:path>
                  </a:pathLst>
                </a:custGeom>
                <a:solidFill>
                  <a:srgbClr val="996600"/>
                </a:solidFill>
                <a:ln w="38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手繪多邊形: 圖案 63">
                  <a:extLst>
                    <a:ext uri="{FF2B5EF4-FFF2-40B4-BE49-F238E27FC236}">
                      <a16:creationId xmlns:a16="http://schemas.microsoft.com/office/drawing/2014/main" id="{7B523040-A3BE-F810-BD02-6CC0722F3770}"/>
                    </a:ext>
                  </a:extLst>
                </p:cNvPr>
                <p:cNvSpPr/>
                <p:nvPr/>
              </p:nvSpPr>
              <p:spPr>
                <a:xfrm>
                  <a:off x="210211" y="244160"/>
                  <a:ext cx="65107" cy="7276"/>
                </a:xfrm>
                <a:custGeom>
                  <a:avLst/>
                  <a:gdLst>
                    <a:gd name="connsiteX0" fmla="*/ 0 w 65107"/>
                    <a:gd name="connsiteY0" fmla="*/ 0 h 7276"/>
                    <a:gd name="connsiteX1" fmla="*/ 32554 w 65107"/>
                    <a:gd name="connsiteY1" fmla="*/ 7277 h 7276"/>
                    <a:gd name="connsiteX2" fmla="*/ 65107 w 65107"/>
                    <a:gd name="connsiteY2" fmla="*/ 0 h 7276"/>
                    <a:gd name="connsiteX3" fmla="*/ 0 w 65107"/>
                    <a:gd name="connsiteY3" fmla="*/ 0 h 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5107" h="7276">
                      <a:moveTo>
                        <a:pt x="0" y="0"/>
                      </a:moveTo>
                      <a:cubicBezTo>
                        <a:pt x="9958" y="4213"/>
                        <a:pt x="21064" y="7277"/>
                        <a:pt x="32554" y="7277"/>
                      </a:cubicBezTo>
                      <a:cubicBezTo>
                        <a:pt x="44043" y="7277"/>
                        <a:pt x="55150" y="4979"/>
                        <a:pt x="6510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6600"/>
                </a:solidFill>
                <a:ln w="38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5" name="手繪多邊形: 圖案 64">
                <a:extLst>
                  <a:ext uri="{FF2B5EF4-FFF2-40B4-BE49-F238E27FC236}">
                    <a16:creationId xmlns:a16="http://schemas.microsoft.com/office/drawing/2014/main" id="{40463EDD-859F-207A-FE39-1205E710C20D}"/>
                  </a:ext>
                </a:extLst>
              </p:cNvPr>
              <p:cNvSpPr/>
              <p:nvPr/>
            </p:nvSpPr>
            <p:spPr>
              <a:xfrm>
                <a:off x="64294" y="255267"/>
                <a:ext cx="356175" cy="61277"/>
              </a:xfrm>
              <a:custGeom>
                <a:avLst/>
                <a:gdLst>
                  <a:gd name="connsiteX0" fmla="*/ 332430 w 356175"/>
                  <a:gd name="connsiteY0" fmla="*/ 0 h 61277"/>
                  <a:gd name="connsiteX1" fmla="*/ 210641 w 356175"/>
                  <a:gd name="connsiteY1" fmla="*/ 0 h 61277"/>
                  <a:gd name="connsiteX2" fmla="*/ 190343 w 356175"/>
                  <a:gd name="connsiteY2" fmla="*/ 6511 h 61277"/>
                  <a:gd name="connsiteX3" fmla="*/ 178088 w 356175"/>
                  <a:gd name="connsiteY3" fmla="*/ 22596 h 61277"/>
                  <a:gd name="connsiteX4" fmla="*/ 178088 w 356175"/>
                  <a:gd name="connsiteY4" fmla="*/ 22596 h 61277"/>
                  <a:gd name="connsiteX5" fmla="*/ 165832 w 356175"/>
                  <a:gd name="connsiteY5" fmla="*/ 6511 h 61277"/>
                  <a:gd name="connsiteX6" fmla="*/ 145534 w 356175"/>
                  <a:gd name="connsiteY6" fmla="*/ 0 h 61277"/>
                  <a:gd name="connsiteX7" fmla="*/ 24128 w 356175"/>
                  <a:gd name="connsiteY7" fmla="*/ 0 h 61277"/>
                  <a:gd name="connsiteX8" fmla="*/ 0 w 356175"/>
                  <a:gd name="connsiteY8" fmla="*/ 38681 h 61277"/>
                  <a:gd name="connsiteX9" fmla="*/ 111448 w 356175"/>
                  <a:gd name="connsiteY9" fmla="*/ 38681 h 61277"/>
                  <a:gd name="connsiteX10" fmla="*/ 116427 w 356175"/>
                  <a:gd name="connsiteY10" fmla="*/ 39064 h 61277"/>
                  <a:gd name="connsiteX11" fmla="*/ 131364 w 356175"/>
                  <a:gd name="connsiteY11" fmla="*/ 45958 h 61277"/>
                  <a:gd name="connsiteX12" fmla="*/ 144002 w 356175"/>
                  <a:gd name="connsiteY12" fmla="*/ 57065 h 61277"/>
                  <a:gd name="connsiteX13" fmla="*/ 147449 w 356175"/>
                  <a:gd name="connsiteY13" fmla="*/ 61277 h 61277"/>
                  <a:gd name="connsiteX14" fmla="*/ 174641 w 356175"/>
                  <a:gd name="connsiteY14" fmla="*/ 61277 h 61277"/>
                  <a:gd name="connsiteX15" fmla="*/ 177705 w 356175"/>
                  <a:gd name="connsiteY15" fmla="*/ 61277 h 61277"/>
                  <a:gd name="connsiteX16" fmla="*/ 177705 w 356175"/>
                  <a:gd name="connsiteY16" fmla="*/ 61277 h 61277"/>
                  <a:gd name="connsiteX17" fmla="*/ 187662 w 356175"/>
                  <a:gd name="connsiteY17" fmla="*/ 61277 h 61277"/>
                  <a:gd name="connsiteX18" fmla="*/ 208726 w 356175"/>
                  <a:gd name="connsiteY18" fmla="*/ 61277 h 61277"/>
                  <a:gd name="connsiteX19" fmla="*/ 212173 w 356175"/>
                  <a:gd name="connsiteY19" fmla="*/ 57065 h 61277"/>
                  <a:gd name="connsiteX20" fmla="*/ 224812 w 356175"/>
                  <a:gd name="connsiteY20" fmla="*/ 45958 h 61277"/>
                  <a:gd name="connsiteX21" fmla="*/ 239748 w 356175"/>
                  <a:gd name="connsiteY21" fmla="*/ 39064 h 61277"/>
                  <a:gd name="connsiteX22" fmla="*/ 244727 w 356175"/>
                  <a:gd name="connsiteY22" fmla="*/ 38681 h 61277"/>
                  <a:gd name="connsiteX23" fmla="*/ 356175 w 356175"/>
                  <a:gd name="connsiteY23" fmla="*/ 38681 h 61277"/>
                  <a:gd name="connsiteX24" fmla="*/ 332430 w 356175"/>
                  <a:gd name="connsiteY24" fmla="*/ 0 h 61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56175" h="61277">
                    <a:moveTo>
                      <a:pt x="332430" y="0"/>
                    </a:moveTo>
                    <a:lnTo>
                      <a:pt x="210641" y="0"/>
                    </a:lnTo>
                    <a:cubicBezTo>
                      <a:pt x="210641" y="0"/>
                      <a:pt x="199535" y="0"/>
                      <a:pt x="190343" y="6511"/>
                    </a:cubicBezTo>
                    <a:cubicBezTo>
                      <a:pt x="183067" y="11107"/>
                      <a:pt x="178471" y="22213"/>
                      <a:pt x="178088" y="22596"/>
                    </a:cubicBezTo>
                    <a:lnTo>
                      <a:pt x="178088" y="22596"/>
                    </a:lnTo>
                    <a:cubicBezTo>
                      <a:pt x="177705" y="22213"/>
                      <a:pt x="173109" y="11107"/>
                      <a:pt x="165832" y="6511"/>
                    </a:cubicBezTo>
                    <a:cubicBezTo>
                      <a:pt x="156641" y="0"/>
                      <a:pt x="145534" y="0"/>
                      <a:pt x="145534" y="0"/>
                    </a:cubicBezTo>
                    <a:lnTo>
                      <a:pt x="24128" y="0"/>
                    </a:lnTo>
                    <a:lnTo>
                      <a:pt x="0" y="38681"/>
                    </a:lnTo>
                    <a:lnTo>
                      <a:pt x="111448" y="38681"/>
                    </a:lnTo>
                    <a:cubicBezTo>
                      <a:pt x="111448" y="38681"/>
                      <a:pt x="114512" y="38681"/>
                      <a:pt x="116427" y="39064"/>
                    </a:cubicBezTo>
                    <a:cubicBezTo>
                      <a:pt x="119491" y="39447"/>
                      <a:pt x="125619" y="41362"/>
                      <a:pt x="131364" y="45958"/>
                    </a:cubicBezTo>
                    <a:cubicBezTo>
                      <a:pt x="139789" y="52086"/>
                      <a:pt x="142087" y="55150"/>
                      <a:pt x="144002" y="57065"/>
                    </a:cubicBezTo>
                    <a:cubicBezTo>
                      <a:pt x="145151" y="58214"/>
                      <a:pt x="147449" y="61277"/>
                      <a:pt x="147449" y="61277"/>
                    </a:cubicBezTo>
                    <a:lnTo>
                      <a:pt x="174641" y="61277"/>
                    </a:lnTo>
                    <a:lnTo>
                      <a:pt x="177705" y="61277"/>
                    </a:lnTo>
                    <a:lnTo>
                      <a:pt x="177705" y="61277"/>
                    </a:lnTo>
                    <a:lnTo>
                      <a:pt x="187662" y="61277"/>
                    </a:lnTo>
                    <a:lnTo>
                      <a:pt x="208726" y="61277"/>
                    </a:lnTo>
                    <a:cubicBezTo>
                      <a:pt x="208726" y="61277"/>
                      <a:pt x="211407" y="57831"/>
                      <a:pt x="212173" y="57065"/>
                    </a:cubicBezTo>
                    <a:cubicBezTo>
                      <a:pt x="214088" y="55150"/>
                      <a:pt x="216386" y="52086"/>
                      <a:pt x="224812" y="45958"/>
                    </a:cubicBezTo>
                    <a:cubicBezTo>
                      <a:pt x="230940" y="41745"/>
                      <a:pt x="236684" y="39830"/>
                      <a:pt x="239748" y="39064"/>
                    </a:cubicBezTo>
                    <a:cubicBezTo>
                      <a:pt x="241663" y="38681"/>
                      <a:pt x="244727" y="38681"/>
                      <a:pt x="244727" y="38681"/>
                    </a:cubicBezTo>
                    <a:lnTo>
                      <a:pt x="356175" y="38681"/>
                    </a:lnTo>
                    <a:lnTo>
                      <a:pt x="332430" y="0"/>
                    </a:lnTo>
                    <a:close/>
                  </a:path>
                </a:pathLst>
              </a:custGeom>
              <a:solidFill>
                <a:srgbClr val="003366"/>
              </a:solidFill>
              <a:ln w="38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66" name="圖形 9">
                <a:extLst>
                  <a:ext uri="{FF2B5EF4-FFF2-40B4-BE49-F238E27FC236}">
                    <a16:creationId xmlns:a16="http://schemas.microsoft.com/office/drawing/2014/main" id="{1EBAA1D4-08C8-62E4-2284-560570A4FBBF}"/>
                  </a:ext>
                </a:extLst>
              </p:cNvPr>
              <p:cNvGrpSpPr/>
              <p:nvPr/>
            </p:nvGrpSpPr>
            <p:grpSpPr>
              <a:xfrm>
                <a:off x="76166" y="305820"/>
                <a:ext cx="332813" cy="294131"/>
                <a:chOff x="76166" y="305820"/>
                <a:chExt cx="332813" cy="294131"/>
              </a:xfrm>
              <a:solidFill>
                <a:srgbClr val="003366"/>
              </a:solidFill>
            </p:grpSpPr>
            <p:grpSp>
              <p:nvGrpSpPr>
                <p:cNvPr id="67" name="圖形 9">
                  <a:extLst>
                    <a:ext uri="{FF2B5EF4-FFF2-40B4-BE49-F238E27FC236}">
                      <a16:creationId xmlns:a16="http://schemas.microsoft.com/office/drawing/2014/main" id="{EBEC54B7-D67B-FA10-185A-12444ACCEAA8}"/>
                    </a:ext>
                  </a:extLst>
                </p:cNvPr>
                <p:cNvGrpSpPr/>
                <p:nvPr/>
              </p:nvGrpSpPr>
              <p:grpSpPr>
                <a:xfrm>
                  <a:off x="76166" y="305820"/>
                  <a:ext cx="108767" cy="294131"/>
                  <a:chOff x="76166" y="305820"/>
                  <a:chExt cx="108767" cy="294131"/>
                </a:xfrm>
                <a:solidFill>
                  <a:srgbClr val="003366"/>
                </a:solidFill>
              </p:grpSpPr>
              <p:sp>
                <p:nvSpPr>
                  <p:cNvPr id="68" name="手繪多邊形: 圖案 67">
                    <a:extLst>
                      <a:ext uri="{FF2B5EF4-FFF2-40B4-BE49-F238E27FC236}">
                        <a16:creationId xmlns:a16="http://schemas.microsoft.com/office/drawing/2014/main" id="{1AAD11FA-29B6-885A-8BD2-9DF5EDE52640}"/>
                      </a:ext>
                    </a:extLst>
                  </p:cNvPr>
                  <p:cNvSpPr/>
                  <p:nvPr/>
                </p:nvSpPr>
                <p:spPr>
                  <a:xfrm>
                    <a:off x="76166" y="305820"/>
                    <a:ext cx="85405" cy="294131"/>
                  </a:xfrm>
                  <a:custGeom>
                    <a:avLst/>
                    <a:gdLst>
                      <a:gd name="connsiteX0" fmla="*/ 0 w 85405"/>
                      <a:gd name="connsiteY0" fmla="*/ 0 h 294131"/>
                      <a:gd name="connsiteX1" fmla="*/ 0 w 85405"/>
                      <a:gd name="connsiteY1" fmla="*/ 182683 h 294131"/>
                      <a:gd name="connsiteX2" fmla="*/ 0 w 85405"/>
                      <a:gd name="connsiteY2" fmla="*/ 184981 h 294131"/>
                      <a:gd name="connsiteX3" fmla="*/ 383 w 85405"/>
                      <a:gd name="connsiteY3" fmla="*/ 190343 h 294131"/>
                      <a:gd name="connsiteX4" fmla="*/ 19915 w 85405"/>
                      <a:gd name="connsiteY4" fmla="*/ 243578 h 294131"/>
                      <a:gd name="connsiteX5" fmla="*/ 70086 w 85405"/>
                      <a:gd name="connsiteY5" fmla="*/ 294132 h 294131"/>
                      <a:gd name="connsiteX6" fmla="*/ 85406 w 85405"/>
                      <a:gd name="connsiteY6" fmla="*/ 270004 h 294131"/>
                      <a:gd name="connsiteX7" fmla="*/ 48256 w 85405"/>
                      <a:gd name="connsiteY7" fmla="*/ 233620 h 294131"/>
                      <a:gd name="connsiteX8" fmla="*/ 39064 w 85405"/>
                      <a:gd name="connsiteY8" fmla="*/ 219067 h 294131"/>
                      <a:gd name="connsiteX9" fmla="*/ 34086 w 85405"/>
                      <a:gd name="connsiteY9" fmla="*/ 207194 h 294131"/>
                      <a:gd name="connsiteX10" fmla="*/ 31788 w 85405"/>
                      <a:gd name="connsiteY10" fmla="*/ 199535 h 294131"/>
                      <a:gd name="connsiteX11" fmla="*/ 30256 w 85405"/>
                      <a:gd name="connsiteY11" fmla="*/ 190343 h 294131"/>
                      <a:gd name="connsiteX12" fmla="*/ 29873 w 85405"/>
                      <a:gd name="connsiteY12" fmla="*/ 184981 h 294131"/>
                      <a:gd name="connsiteX13" fmla="*/ 29873 w 85405"/>
                      <a:gd name="connsiteY13" fmla="*/ 184215 h 294131"/>
                      <a:gd name="connsiteX14" fmla="*/ 29873 w 85405"/>
                      <a:gd name="connsiteY14" fmla="*/ 0 h 294131"/>
                      <a:gd name="connsiteX15" fmla="*/ 0 w 85405"/>
                      <a:gd name="connsiteY15" fmla="*/ 0 h 294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85405" h="294131">
                        <a:moveTo>
                          <a:pt x="0" y="0"/>
                        </a:moveTo>
                        <a:lnTo>
                          <a:pt x="0" y="182683"/>
                        </a:lnTo>
                        <a:cubicBezTo>
                          <a:pt x="0" y="182683"/>
                          <a:pt x="0" y="184598"/>
                          <a:pt x="0" y="184981"/>
                        </a:cubicBezTo>
                        <a:cubicBezTo>
                          <a:pt x="0" y="186896"/>
                          <a:pt x="0" y="188811"/>
                          <a:pt x="383" y="190343"/>
                        </a:cubicBezTo>
                        <a:cubicBezTo>
                          <a:pt x="2298" y="209875"/>
                          <a:pt x="8426" y="224429"/>
                          <a:pt x="19915" y="243578"/>
                        </a:cubicBezTo>
                        <a:cubicBezTo>
                          <a:pt x="37915" y="273451"/>
                          <a:pt x="70086" y="294132"/>
                          <a:pt x="70086" y="294132"/>
                        </a:cubicBezTo>
                        <a:lnTo>
                          <a:pt x="85406" y="270004"/>
                        </a:lnTo>
                        <a:cubicBezTo>
                          <a:pt x="85406" y="270004"/>
                          <a:pt x="64724" y="258897"/>
                          <a:pt x="48256" y="233620"/>
                        </a:cubicBezTo>
                        <a:cubicBezTo>
                          <a:pt x="45192" y="228642"/>
                          <a:pt x="41362" y="223663"/>
                          <a:pt x="39064" y="219067"/>
                        </a:cubicBezTo>
                        <a:cubicBezTo>
                          <a:pt x="37149" y="214854"/>
                          <a:pt x="35618" y="211024"/>
                          <a:pt x="34086" y="207194"/>
                        </a:cubicBezTo>
                        <a:cubicBezTo>
                          <a:pt x="33320" y="204514"/>
                          <a:pt x="32554" y="202216"/>
                          <a:pt x="31788" y="199535"/>
                        </a:cubicBezTo>
                        <a:cubicBezTo>
                          <a:pt x="31022" y="196088"/>
                          <a:pt x="30639" y="193407"/>
                          <a:pt x="30256" y="190343"/>
                        </a:cubicBezTo>
                        <a:cubicBezTo>
                          <a:pt x="30256" y="189194"/>
                          <a:pt x="29873" y="184981"/>
                          <a:pt x="29873" y="184981"/>
                        </a:cubicBezTo>
                        <a:lnTo>
                          <a:pt x="29873" y="184215"/>
                        </a:lnTo>
                        <a:lnTo>
                          <a:pt x="2987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3366"/>
                  </a:solidFill>
                  <a:ln w="38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" name="手繪多邊形: 圖案 68">
                    <a:extLst>
                      <a:ext uri="{FF2B5EF4-FFF2-40B4-BE49-F238E27FC236}">
                        <a16:creationId xmlns:a16="http://schemas.microsoft.com/office/drawing/2014/main" id="{445D6872-04EE-AE14-DD93-D4BBDB3DADF8}"/>
                      </a:ext>
                    </a:extLst>
                  </p:cNvPr>
                  <p:cNvSpPr/>
                  <p:nvPr/>
                </p:nvSpPr>
                <p:spPr>
                  <a:xfrm>
                    <a:off x="122507" y="305820"/>
                    <a:ext cx="62426" cy="254301"/>
                  </a:xfrm>
                  <a:custGeom>
                    <a:avLst/>
                    <a:gdLst>
                      <a:gd name="connsiteX0" fmla="*/ 0 w 62426"/>
                      <a:gd name="connsiteY0" fmla="*/ 0 h 254301"/>
                      <a:gd name="connsiteX1" fmla="*/ 0 w 62426"/>
                      <a:gd name="connsiteY1" fmla="*/ 184215 h 254301"/>
                      <a:gd name="connsiteX2" fmla="*/ 0 w 62426"/>
                      <a:gd name="connsiteY2" fmla="*/ 185747 h 254301"/>
                      <a:gd name="connsiteX3" fmla="*/ 383 w 62426"/>
                      <a:gd name="connsiteY3" fmla="*/ 188811 h 254301"/>
                      <a:gd name="connsiteX4" fmla="*/ 766 w 62426"/>
                      <a:gd name="connsiteY4" fmla="*/ 190726 h 254301"/>
                      <a:gd name="connsiteX5" fmla="*/ 3064 w 62426"/>
                      <a:gd name="connsiteY5" fmla="*/ 199918 h 254301"/>
                      <a:gd name="connsiteX6" fmla="*/ 14170 w 62426"/>
                      <a:gd name="connsiteY6" fmla="*/ 222131 h 254301"/>
                      <a:gd name="connsiteX7" fmla="*/ 47490 w 62426"/>
                      <a:gd name="connsiteY7" fmla="*/ 254301 h 254301"/>
                      <a:gd name="connsiteX8" fmla="*/ 62426 w 62426"/>
                      <a:gd name="connsiteY8" fmla="*/ 230556 h 254301"/>
                      <a:gd name="connsiteX9" fmla="*/ 51320 w 62426"/>
                      <a:gd name="connsiteY9" fmla="*/ 221748 h 254301"/>
                      <a:gd name="connsiteX10" fmla="*/ 38298 w 62426"/>
                      <a:gd name="connsiteY10" fmla="*/ 206811 h 254301"/>
                      <a:gd name="connsiteX11" fmla="*/ 30256 w 62426"/>
                      <a:gd name="connsiteY11" fmla="*/ 189194 h 254301"/>
                      <a:gd name="connsiteX12" fmla="*/ 28724 w 62426"/>
                      <a:gd name="connsiteY12" fmla="*/ 180003 h 254301"/>
                      <a:gd name="connsiteX13" fmla="*/ 28724 w 62426"/>
                      <a:gd name="connsiteY13" fmla="*/ 177322 h 254301"/>
                      <a:gd name="connsiteX14" fmla="*/ 28724 w 62426"/>
                      <a:gd name="connsiteY14" fmla="*/ 0 h 254301"/>
                      <a:gd name="connsiteX15" fmla="*/ 0 w 62426"/>
                      <a:gd name="connsiteY15" fmla="*/ 0 h 2543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426" h="254301">
                        <a:moveTo>
                          <a:pt x="0" y="0"/>
                        </a:moveTo>
                        <a:lnTo>
                          <a:pt x="0" y="184215"/>
                        </a:lnTo>
                        <a:cubicBezTo>
                          <a:pt x="0" y="184215"/>
                          <a:pt x="0" y="184981"/>
                          <a:pt x="0" y="185747"/>
                        </a:cubicBezTo>
                        <a:cubicBezTo>
                          <a:pt x="0" y="186513"/>
                          <a:pt x="0" y="188045"/>
                          <a:pt x="383" y="188811"/>
                        </a:cubicBezTo>
                        <a:cubicBezTo>
                          <a:pt x="383" y="189577"/>
                          <a:pt x="766" y="190343"/>
                          <a:pt x="766" y="190726"/>
                        </a:cubicBezTo>
                        <a:cubicBezTo>
                          <a:pt x="1149" y="193407"/>
                          <a:pt x="1915" y="196088"/>
                          <a:pt x="3064" y="199918"/>
                        </a:cubicBezTo>
                        <a:cubicBezTo>
                          <a:pt x="4979" y="206428"/>
                          <a:pt x="9192" y="213705"/>
                          <a:pt x="14170" y="222131"/>
                        </a:cubicBezTo>
                        <a:cubicBezTo>
                          <a:pt x="27575" y="244344"/>
                          <a:pt x="47490" y="254301"/>
                          <a:pt x="47490" y="254301"/>
                        </a:cubicBezTo>
                        <a:lnTo>
                          <a:pt x="62426" y="230556"/>
                        </a:lnTo>
                        <a:cubicBezTo>
                          <a:pt x="62426" y="230556"/>
                          <a:pt x="57448" y="227876"/>
                          <a:pt x="51320" y="221748"/>
                        </a:cubicBezTo>
                        <a:cubicBezTo>
                          <a:pt x="47490" y="217918"/>
                          <a:pt x="42511" y="212556"/>
                          <a:pt x="38298" y="206811"/>
                        </a:cubicBezTo>
                        <a:cubicBezTo>
                          <a:pt x="34469" y="200301"/>
                          <a:pt x="31788" y="194173"/>
                          <a:pt x="30256" y="189194"/>
                        </a:cubicBezTo>
                        <a:cubicBezTo>
                          <a:pt x="29107" y="185364"/>
                          <a:pt x="28724" y="181917"/>
                          <a:pt x="28724" y="180003"/>
                        </a:cubicBezTo>
                        <a:cubicBezTo>
                          <a:pt x="28724" y="178471"/>
                          <a:pt x="28724" y="177322"/>
                          <a:pt x="28724" y="177322"/>
                        </a:cubicBezTo>
                        <a:lnTo>
                          <a:pt x="2872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3366"/>
                  </a:solidFill>
                  <a:ln w="38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0" name="圖形 9">
                  <a:extLst>
                    <a:ext uri="{FF2B5EF4-FFF2-40B4-BE49-F238E27FC236}">
                      <a16:creationId xmlns:a16="http://schemas.microsoft.com/office/drawing/2014/main" id="{897E06FD-41B7-C9C1-B21E-6776F3EBB4F7}"/>
                    </a:ext>
                  </a:extLst>
                </p:cNvPr>
                <p:cNvGrpSpPr/>
                <p:nvPr/>
              </p:nvGrpSpPr>
              <p:grpSpPr>
                <a:xfrm>
                  <a:off x="300212" y="305820"/>
                  <a:ext cx="108767" cy="294131"/>
                  <a:chOff x="300212" y="305820"/>
                  <a:chExt cx="108767" cy="294131"/>
                </a:xfrm>
                <a:solidFill>
                  <a:srgbClr val="003366"/>
                </a:solidFill>
              </p:grpSpPr>
              <p:sp>
                <p:nvSpPr>
                  <p:cNvPr id="71" name="手繪多邊形: 圖案 70">
                    <a:extLst>
                      <a:ext uri="{FF2B5EF4-FFF2-40B4-BE49-F238E27FC236}">
                        <a16:creationId xmlns:a16="http://schemas.microsoft.com/office/drawing/2014/main" id="{B1769F01-EE80-3288-60A6-8DADA3B181B1}"/>
                      </a:ext>
                    </a:extLst>
                  </p:cNvPr>
                  <p:cNvSpPr/>
                  <p:nvPr/>
                </p:nvSpPr>
                <p:spPr>
                  <a:xfrm>
                    <a:off x="323574" y="305820"/>
                    <a:ext cx="85405" cy="294131"/>
                  </a:xfrm>
                  <a:custGeom>
                    <a:avLst/>
                    <a:gdLst>
                      <a:gd name="connsiteX0" fmla="*/ 85406 w 85405"/>
                      <a:gd name="connsiteY0" fmla="*/ 0 h 294131"/>
                      <a:gd name="connsiteX1" fmla="*/ 85406 w 85405"/>
                      <a:gd name="connsiteY1" fmla="*/ 182683 h 294131"/>
                      <a:gd name="connsiteX2" fmla="*/ 85406 w 85405"/>
                      <a:gd name="connsiteY2" fmla="*/ 184981 h 294131"/>
                      <a:gd name="connsiteX3" fmla="*/ 85023 w 85405"/>
                      <a:gd name="connsiteY3" fmla="*/ 190343 h 294131"/>
                      <a:gd name="connsiteX4" fmla="*/ 65490 w 85405"/>
                      <a:gd name="connsiteY4" fmla="*/ 243578 h 294131"/>
                      <a:gd name="connsiteX5" fmla="*/ 15319 w 85405"/>
                      <a:gd name="connsiteY5" fmla="*/ 294132 h 294131"/>
                      <a:gd name="connsiteX6" fmla="*/ 0 w 85405"/>
                      <a:gd name="connsiteY6" fmla="*/ 270004 h 294131"/>
                      <a:gd name="connsiteX7" fmla="*/ 37149 w 85405"/>
                      <a:gd name="connsiteY7" fmla="*/ 233620 h 294131"/>
                      <a:gd name="connsiteX8" fmla="*/ 46341 w 85405"/>
                      <a:gd name="connsiteY8" fmla="*/ 219067 h 294131"/>
                      <a:gd name="connsiteX9" fmla="*/ 51320 w 85405"/>
                      <a:gd name="connsiteY9" fmla="*/ 207194 h 294131"/>
                      <a:gd name="connsiteX10" fmla="*/ 53618 w 85405"/>
                      <a:gd name="connsiteY10" fmla="*/ 199535 h 294131"/>
                      <a:gd name="connsiteX11" fmla="*/ 55150 w 85405"/>
                      <a:gd name="connsiteY11" fmla="*/ 190343 h 294131"/>
                      <a:gd name="connsiteX12" fmla="*/ 55533 w 85405"/>
                      <a:gd name="connsiteY12" fmla="*/ 184981 h 294131"/>
                      <a:gd name="connsiteX13" fmla="*/ 55533 w 85405"/>
                      <a:gd name="connsiteY13" fmla="*/ 184215 h 294131"/>
                      <a:gd name="connsiteX14" fmla="*/ 55533 w 85405"/>
                      <a:gd name="connsiteY14" fmla="*/ 0 h 294131"/>
                      <a:gd name="connsiteX15" fmla="*/ 85406 w 85405"/>
                      <a:gd name="connsiteY15" fmla="*/ 0 h 294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85405" h="294131">
                        <a:moveTo>
                          <a:pt x="85406" y="0"/>
                        </a:moveTo>
                        <a:lnTo>
                          <a:pt x="85406" y="182683"/>
                        </a:lnTo>
                        <a:cubicBezTo>
                          <a:pt x="85406" y="182683"/>
                          <a:pt x="85406" y="184598"/>
                          <a:pt x="85406" y="184981"/>
                        </a:cubicBezTo>
                        <a:cubicBezTo>
                          <a:pt x="85406" y="186896"/>
                          <a:pt x="85406" y="188811"/>
                          <a:pt x="85023" y="190343"/>
                        </a:cubicBezTo>
                        <a:cubicBezTo>
                          <a:pt x="83108" y="209875"/>
                          <a:pt x="76980" y="224429"/>
                          <a:pt x="65490" y="243578"/>
                        </a:cubicBezTo>
                        <a:cubicBezTo>
                          <a:pt x="47490" y="273451"/>
                          <a:pt x="15319" y="294132"/>
                          <a:pt x="15319" y="294132"/>
                        </a:cubicBezTo>
                        <a:lnTo>
                          <a:pt x="0" y="270004"/>
                        </a:lnTo>
                        <a:cubicBezTo>
                          <a:pt x="0" y="270004"/>
                          <a:pt x="20681" y="258897"/>
                          <a:pt x="37149" y="233620"/>
                        </a:cubicBezTo>
                        <a:cubicBezTo>
                          <a:pt x="40213" y="228642"/>
                          <a:pt x="44043" y="223663"/>
                          <a:pt x="46341" y="219067"/>
                        </a:cubicBezTo>
                        <a:cubicBezTo>
                          <a:pt x="48256" y="214854"/>
                          <a:pt x="49788" y="211024"/>
                          <a:pt x="51320" y="207194"/>
                        </a:cubicBezTo>
                        <a:cubicBezTo>
                          <a:pt x="52086" y="204514"/>
                          <a:pt x="52852" y="202216"/>
                          <a:pt x="53618" y="199535"/>
                        </a:cubicBezTo>
                        <a:cubicBezTo>
                          <a:pt x="54384" y="196088"/>
                          <a:pt x="54767" y="193407"/>
                          <a:pt x="55150" y="190343"/>
                        </a:cubicBezTo>
                        <a:cubicBezTo>
                          <a:pt x="55150" y="189194"/>
                          <a:pt x="55533" y="184981"/>
                          <a:pt x="55533" y="184981"/>
                        </a:cubicBezTo>
                        <a:lnTo>
                          <a:pt x="55533" y="184215"/>
                        </a:lnTo>
                        <a:lnTo>
                          <a:pt x="55533" y="0"/>
                        </a:lnTo>
                        <a:lnTo>
                          <a:pt x="85406" y="0"/>
                        </a:lnTo>
                        <a:close/>
                      </a:path>
                    </a:pathLst>
                  </a:custGeom>
                  <a:solidFill>
                    <a:srgbClr val="003366"/>
                  </a:solidFill>
                  <a:ln w="38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" name="手繪多邊形: 圖案 71">
                    <a:extLst>
                      <a:ext uri="{FF2B5EF4-FFF2-40B4-BE49-F238E27FC236}">
                        <a16:creationId xmlns:a16="http://schemas.microsoft.com/office/drawing/2014/main" id="{C67B0B97-3516-5601-0511-8057B15526DE}"/>
                      </a:ext>
                    </a:extLst>
                  </p:cNvPr>
                  <p:cNvSpPr/>
                  <p:nvPr/>
                </p:nvSpPr>
                <p:spPr>
                  <a:xfrm>
                    <a:off x="300212" y="305820"/>
                    <a:ext cx="62426" cy="254301"/>
                  </a:xfrm>
                  <a:custGeom>
                    <a:avLst/>
                    <a:gdLst>
                      <a:gd name="connsiteX0" fmla="*/ 62426 w 62426"/>
                      <a:gd name="connsiteY0" fmla="*/ 0 h 254301"/>
                      <a:gd name="connsiteX1" fmla="*/ 62426 w 62426"/>
                      <a:gd name="connsiteY1" fmla="*/ 184215 h 254301"/>
                      <a:gd name="connsiteX2" fmla="*/ 62426 w 62426"/>
                      <a:gd name="connsiteY2" fmla="*/ 185747 h 254301"/>
                      <a:gd name="connsiteX3" fmla="*/ 62043 w 62426"/>
                      <a:gd name="connsiteY3" fmla="*/ 188811 h 254301"/>
                      <a:gd name="connsiteX4" fmla="*/ 61660 w 62426"/>
                      <a:gd name="connsiteY4" fmla="*/ 190726 h 254301"/>
                      <a:gd name="connsiteX5" fmla="*/ 59363 w 62426"/>
                      <a:gd name="connsiteY5" fmla="*/ 199918 h 254301"/>
                      <a:gd name="connsiteX6" fmla="*/ 48256 w 62426"/>
                      <a:gd name="connsiteY6" fmla="*/ 222131 h 254301"/>
                      <a:gd name="connsiteX7" fmla="*/ 14936 w 62426"/>
                      <a:gd name="connsiteY7" fmla="*/ 254301 h 254301"/>
                      <a:gd name="connsiteX8" fmla="*/ 0 w 62426"/>
                      <a:gd name="connsiteY8" fmla="*/ 230556 h 254301"/>
                      <a:gd name="connsiteX9" fmla="*/ 11107 w 62426"/>
                      <a:gd name="connsiteY9" fmla="*/ 221748 h 254301"/>
                      <a:gd name="connsiteX10" fmla="*/ 24128 w 62426"/>
                      <a:gd name="connsiteY10" fmla="*/ 206811 h 254301"/>
                      <a:gd name="connsiteX11" fmla="*/ 32171 w 62426"/>
                      <a:gd name="connsiteY11" fmla="*/ 189194 h 254301"/>
                      <a:gd name="connsiteX12" fmla="*/ 33703 w 62426"/>
                      <a:gd name="connsiteY12" fmla="*/ 180003 h 254301"/>
                      <a:gd name="connsiteX13" fmla="*/ 33703 w 62426"/>
                      <a:gd name="connsiteY13" fmla="*/ 177322 h 254301"/>
                      <a:gd name="connsiteX14" fmla="*/ 33703 w 62426"/>
                      <a:gd name="connsiteY14" fmla="*/ 0 h 254301"/>
                      <a:gd name="connsiteX15" fmla="*/ 62426 w 62426"/>
                      <a:gd name="connsiteY15" fmla="*/ 0 h 2543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426" h="254301">
                        <a:moveTo>
                          <a:pt x="62426" y="0"/>
                        </a:moveTo>
                        <a:lnTo>
                          <a:pt x="62426" y="184215"/>
                        </a:lnTo>
                        <a:cubicBezTo>
                          <a:pt x="62426" y="184215"/>
                          <a:pt x="62426" y="184981"/>
                          <a:pt x="62426" y="185747"/>
                        </a:cubicBezTo>
                        <a:cubicBezTo>
                          <a:pt x="62426" y="186513"/>
                          <a:pt x="62426" y="188045"/>
                          <a:pt x="62043" y="188811"/>
                        </a:cubicBezTo>
                        <a:cubicBezTo>
                          <a:pt x="62043" y="189577"/>
                          <a:pt x="61660" y="190343"/>
                          <a:pt x="61660" y="190726"/>
                        </a:cubicBezTo>
                        <a:cubicBezTo>
                          <a:pt x="61277" y="193407"/>
                          <a:pt x="60512" y="196088"/>
                          <a:pt x="59363" y="199918"/>
                        </a:cubicBezTo>
                        <a:cubicBezTo>
                          <a:pt x="57448" y="206428"/>
                          <a:pt x="53235" y="213705"/>
                          <a:pt x="48256" y="222131"/>
                        </a:cubicBezTo>
                        <a:cubicBezTo>
                          <a:pt x="34852" y="244344"/>
                          <a:pt x="14936" y="254301"/>
                          <a:pt x="14936" y="254301"/>
                        </a:cubicBezTo>
                        <a:lnTo>
                          <a:pt x="0" y="230556"/>
                        </a:lnTo>
                        <a:cubicBezTo>
                          <a:pt x="0" y="230556"/>
                          <a:pt x="4979" y="227876"/>
                          <a:pt x="11107" y="221748"/>
                        </a:cubicBezTo>
                        <a:cubicBezTo>
                          <a:pt x="14936" y="217918"/>
                          <a:pt x="19915" y="212556"/>
                          <a:pt x="24128" y="206811"/>
                        </a:cubicBezTo>
                        <a:cubicBezTo>
                          <a:pt x="27958" y="200301"/>
                          <a:pt x="30639" y="194173"/>
                          <a:pt x="32171" y="189194"/>
                        </a:cubicBezTo>
                        <a:cubicBezTo>
                          <a:pt x="33320" y="185364"/>
                          <a:pt x="33703" y="181917"/>
                          <a:pt x="33703" y="180003"/>
                        </a:cubicBezTo>
                        <a:cubicBezTo>
                          <a:pt x="33703" y="178471"/>
                          <a:pt x="33703" y="177322"/>
                          <a:pt x="33703" y="177322"/>
                        </a:cubicBezTo>
                        <a:lnTo>
                          <a:pt x="33703" y="0"/>
                        </a:lnTo>
                        <a:lnTo>
                          <a:pt x="62426" y="0"/>
                        </a:lnTo>
                        <a:close/>
                      </a:path>
                    </a:pathLst>
                  </a:custGeom>
                  <a:solidFill>
                    <a:srgbClr val="003366"/>
                  </a:solidFill>
                  <a:ln w="382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</p:grpSp>
      </p:grpSp>
      <p:pic>
        <p:nvPicPr>
          <p:cNvPr id="74" name="圖形 73">
            <a:extLst>
              <a:ext uri="{FF2B5EF4-FFF2-40B4-BE49-F238E27FC236}">
                <a16:creationId xmlns:a16="http://schemas.microsoft.com/office/drawing/2014/main" id="{39A0975F-50D3-C66B-BB42-9CCDCB0D71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15107" y="16537"/>
            <a:ext cx="644167" cy="8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B5CC-81BD-1680-2952-EB136F40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BD5FB-338C-ACCE-0064-C3DD18F83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D2C5C-4BDF-CCEA-E5C9-6A12356C2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1753C-83C5-BB92-24B5-B8B3822D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9BCF0-2D6C-7F8C-E89B-A7D92EB85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3651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8785-7E4E-32FA-DCD0-6AD87B24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C1C6E-1528-69A8-4E0D-807BF189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F36C2-79C9-5C8C-9EA2-244BE2D4D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0EBEF-4B91-9AA2-ACA1-988A194B6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CD562-4E7C-7AAB-7FFB-EC5F42D7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151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253C-B94D-E676-066B-6BB6654E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1FC78-A4BD-A9FF-6BBC-3BC1CE17B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78351-EEF7-C72C-D33A-3B8F9DCEC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54BDA-79E4-FD6F-06E4-55A515748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52D98-DE70-FBD4-43BF-916CB1F87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40A10-F782-B598-B5B1-DAB9C538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5175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7884-D709-B689-58B6-05C429F29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BEEEF-8F80-A02C-C4C1-4395B7284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3212D-D7CF-29B2-5108-46C688B2D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6C1095-B2A0-332E-8869-E8377FA888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4A4F6-36B7-CA66-0E8F-E1DE729EE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55771B-FB1E-E1D3-5EE4-2E3740C0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8923A0-9337-8D21-CBB2-FF8826EC7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022F1E-EB05-5451-7499-166AB52F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1001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353B-FA96-334B-D447-D9D4E595F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59FC40-2D97-FA2D-7F6C-25895E70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4E27D-912A-0612-1B16-ADBDD5E07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714048-1B6D-88A4-3FCE-F76AA279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2278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E7BD3-8D07-8348-CC5B-2A12ED838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8402F-D368-644E-5D54-8496426F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43091-F017-F55F-D7F1-470E036C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7461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42E3-8023-5D01-46B7-4F254190F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FF081-4330-C5F5-D643-C0B84AD0B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9E5ED-208D-FA28-5951-5C2756509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1E74B-198C-6274-C44C-F4316F8C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CF0E0-6B34-0CC3-25DA-87026218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F973C-D27F-416E-73F8-CCAD4AA3E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6618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4C1B9-F7E8-BC89-6BB2-6782B904A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D4BC6B-D681-87FD-EC3B-487A6ED03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5EBDC-69E2-4467-D8F8-3EB0DD742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6BE74-F119-1A25-3797-6F59EE2E2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446A5-E546-1186-8C83-DA70B128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A7F35-61DB-9251-77F4-1C3A92D7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1732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77B7-8975-8D8D-FBE6-A92A54F6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5F6EE-380C-D2A5-5D7C-CE728D6CB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889E1-3144-2723-1871-DB5A68F0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484B8-05C7-365D-DFE7-FED37A934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E8EF-6EA5-BFBB-715D-0244849E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7432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9EDFE-F5E4-94BA-A16D-EE0839BA8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D136D-7AA8-D96F-F553-9924B9907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DAF28-7F58-1B76-534B-24A196DA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06/11/2026</a:t>
            </a:r>
            <a:endParaRPr lang="en-SE" altLang="zh-C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BD8BC-009D-63BE-307C-B9BEA56E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B3CF5-5DE1-200B-C699-ED6F49E1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07345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slutning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8" descr="&quot;&quot;">
            <a:extLst>
              <a:ext uri="{FF2B5EF4-FFF2-40B4-BE49-F238E27FC236}">
                <a16:creationId xmlns:a16="http://schemas.microsoft.com/office/drawing/2014/main" id="{62C8F15B-9C56-A1BA-30B7-42370C32613A}"/>
              </a:ext>
            </a:extLst>
          </p:cNvPr>
          <p:cNvSpPr/>
          <p:nvPr userDrawn="1"/>
        </p:nvSpPr>
        <p:spPr>
          <a:xfrm>
            <a:off x="0" y="0"/>
            <a:ext cx="12192000" cy="6867023"/>
          </a:xfrm>
          <a:prstGeom prst="rect">
            <a:avLst/>
          </a:prstGeom>
          <a:solidFill>
            <a:srgbClr val="56A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8375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8" descr="&quot;&quot;">
            <a:extLst>
              <a:ext uri="{FF2B5EF4-FFF2-40B4-BE49-F238E27FC236}">
                <a16:creationId xmlns:a16="http://schemas.microsoft.com/office/drawing/2014/main" id="{554DB007-CEBD-0246-DA3B-A929913E1F2C}"/>
              </a:ext>
            </a:extLst>
          </p:cNvPr>
          <p:cNvSpPr/>
          <p:nvPr userDrawn="1"/>
        </p:nvSpPr>
        <p:spPr>
          <a:xfrm>
            <a:off x="382" y="6340176"/>
            <a:ext cx="12192000" cy="526847"/>
          </a:xfrm>
          <a:prstGeom prst="rect">
            <a:avLst/>
          </a:prstGeom>
          <a:solidFill>
            <a:srgbClr val="56A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E6C2B3-BFE4-5D75-5526-9600C1D1B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6182B-1E29-F4E1-0AAA-3FEAC3C96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003B5-3172-5EBA-2D0E-89362AFEF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06/11/2026</a:t>
            </a:r>
            <a:endParaRPr lang="en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B7D49-0CFF-FF8E-7CF1-543751690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EC924-23C8-EC11-BC60-572AFEE6F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946F7B-2214-415C-943F-2102269A5B9E}" type="slidenum">
              <a:rPr lang="en-SE" smtClean="0"/>
              <a:t>‹#›</a:t>
            </a:fld>
            <a:endParaRPr lang="en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25DCA2-28F9-A681-8BBC-350763346BD6}"/>
              </a:ext>
            </a:extLst>
          </p:cNvPr>
          <p:cNvSpPr txBox="1"/>
          <p:nvPr userDrawn="1"/>
        </p:nvSpPr>
        <p:spPr>
          <a:xfrm>
            <a:off x="6088380" y="6298145"/>
            <a:ext cx="609447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International Conference of Building And Simulation</a:t>
            </a:r>
          </a:p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Climate-Neutral Buildings and Cities</a:t>
            </a:r>
          </a:p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11-13, 2026, Hong Kong SAR, China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D5FB83A-C572-0FD0-541B-BB9F6EEA6C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8" y="6314253"/>
            <a:ext cx="6876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</a:t>
            </a:r>
          </a:p>
          <a:p>
            <a:pPr algn="l"/>
            <a:r>
              <a:rPr lang="zh-CN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06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CFBBB-209F-56C5-FC77-AEE8BF653A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2B3A95-8338-C030-126E-FD024884CB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04572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A356-BA30-4DDC-F43D-41930A0F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091F8-E8ED-CCF0-F9F8-586CE4AB5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2337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264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3E1AE-35F1-E1AD-7576-1307E3245FD7}"/>
              </a:ext>
            </a:extLst>
          </p:cNvPr>
          <p:cNvSpPr txBox="1"/>
          <p:nvPr/>
        </p:nvSpPr>
        <p:spPr>
          <a:xfrm>
            <a:off x="4354384" y="3013501"/>
            <a:ext cx="34740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18472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</Words>
  <Application>Microsoft Office PowerPoint</Application>
  <PresentationFormat>寬螢幕</PresentationFormat>
  <Paragraphs>1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等线</vt:lpstr>
      <vt:lpstr>Aptos</vt:lpstr>
      <vt:lpstr>Aptos Display</vt:lpstr>
      <vt:lpstr>Arial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wusi@ust.hk</dc:creator>
  <cp:lastModifiedBy>WU Si</cp:lastModifiedBy>
  <cp:revision>11</cp:revision>
  <dcterms:created xsi:type="dcterms:W3CDTF">2024-12-07T09:57:25Z</dcterms:created>
  <dcterms:modified xsi:type="dcterms:W3CDTF">2025-10-22T07:25:26Z</dcterms:modified>
</cp:coreProperties>
</file>